
<file path=[Content_Types].xml><?xml version="1.0" encoding="utf-8"?>
<Types xmlns="http://schemas.openxmlformats.org/package/2006/content-types">
  <Default Extension="png" ContentType="image/png"/>
  <Default Extension="rels" ContentType="application/vnd.openxmlformats-package.relationships+xml"/>
  <Default Extension="jpeg" ContentType="image/jpeg"/>
  <Default Extension="xml" ContentType="application/xml"/>
  <Override PartName="/ppt/diagrams/data1.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11.xml" ContentType="application/vnd.openxmlformats-officedocument.presentationml.slide+xml"/>
  <Override PartName="/ppt/slides/slide13.xml" ContentType="application/vnd.openxmlformats-officedocument.presentationml.slide+xml"/>
  <Override PartName="/ppt/slides/slide7.xml" ContentType="application/vnd.openxmlformats-officedocument.presentationml.slide+xml"/>
  <Override PartName="/ppt/slides/slide15.xml" ContentType="application/vnd.openxmlformats-officedocument.presentationml.slide+xml"/>
  <Override PartName="/ppt/slides/slide8.xml" ContentType="application/vnd.openxmlformats-officedocument.presentationml.slide+xml"/>
  <Override PartName="/ppt/slides/slide21.xml" ContentType="application/vnd.openxmlformats-officedocument.presentationml.slide+xml"/>
  <Override PartName="/ppt/slides/slide9.xml" ContentType="application/vnd.openxmlformats-officedocument.presentationml.slide+xml"/>
  <Override PartName="/ppt/slides/slide19.xml" ContentType="application/vnd.openxmlformats-officedocument.presentationml.slide+xml"/>
  <Override PartName="/ppt/slides/slide10.xml" ContentType="application/vnd.openxmlformats-officedocument.presentationml.slide+xml"/>
  <Override PartName="/ppt/slides/slide14.xml" ContentType="application/vnd.openxmlformats-officedocument.presentationml.slide+xml"/>
  <Override PartName="/ppt/slides/slide12.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16.xml" ContentType="application/vnd.openxmlformats-officedocument.presentationml.slide+xml"/>
  <Override PartName="/ppt/slides/slide22.xml" ContentType="application/vnd.openxmlformats-officedocument.presentationml.slide+xml"/>
  <Override PartName="/ppt/slides/slide17.xml" ContentType="application/vnd.openxmlformats-officedocument.presentationml.slide+xml"/>
  <Override PartName="/ppt/slides/slide4.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5.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4.xml" ContentType="application/vnd.openxmlformats-officedocument.presentationml.notesSlide+xml"/>
  <Override PartName="/ppt/notesSlides/notesSlide13.xml" ContentType="application/vnd.openxmlformats-officedocument.presentationml.notesSlide+xml"/>
  <Override PartName="/ppt/notesSlides/notesSlide1.xml" ContentType="application/vnd.openxmlformats-officedocument.presentationml.notesSlide+xml"/>
  <Override PartName="/ppt/notesSlides/notesSlide12.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2.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8.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22.xml" ContentType="application/vnd.openxmlformats-officedocument.presentationml.notes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3.xml" ContentType="application/vnd.openxmlformats-officedocument.presentationml.notes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handoutMasters/handoutMaster1.xml" ContentType="application/vnd.openxmlformats-officedocument.presentationml.handoutMaster+xml"/>
  <Override PartName="/ppt/theme/theme2.xml" ContentType="application/vnd.openxmlformats-officedocument.theme+xml"/>
  <Override PartName="/ppt/theme/theme1.xml" ContentType="application/vnd.openxmlformats-officedocument.theme+xml"/>
  <Override PartName="/ppt/theme/theme3.xml" ContentType="application/vnd.openxmlformats-officedocument.theme+xml"/>
  <Override PartName="/ppt/diagrams/quickStyle2.xml" ContentType="application/vnd.openxmlformats-officedocument.drawingml.diagramStyle+xml"/>
  <Override PartName="/ppt/diagrams/layout1.xml" ContentType="application/vnd.openxmlformats-officedocument.drawingml.diagramLayout+xml"/>
  <Override PartName="/ppt/diagrams/colors2.xml" ContentType="application/vnd.openxmlformats-officedocument.drawingml.diagramColors+xml"/>
  <Override PartName="/ppt/diagrams/layout2.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ppt/diagrams/drawing2.xml" ContentType="application/vnd.ms-office.drawingml.diagramDrawing+xml"/>
  <Override PartName="/ppt/diagrams/drawing1.xml" ContentType="application/vnd.ms-office.drawingml.diagramDrawing+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handoutMasterIdLst>
    <p:handoutMasterId r:id="rId25"/>
  </p:handoutMasterIdLst>
  <p:sldIdLst>
    <p:sldId id="446" r:id="rId2"/>
    <p:sldId id="450" r:id="rId3"/>
    <p:sldId id="479" r:id="rId4"/>
    <p:sldId id="475" r:id="rId5"/>
    <p:sldId id="447" r:id="rId6"/>
    <p:sldId id="448" r:id="rId7"/>
    <p:sldId id="441" r:id="rId8"/>
    <p:sldId id="442" r:id="rId9"/>
    <p:sldId id="444" r:id="rId10"/>
    <p:sldId id="443" r:id="rId11"/>
    <p:sldId id="449" r:id="rId12"/>
    <p:sldId id="451" r:id="rId13"/>
    <p:sldId id="452" r:id="rId14"/>
    <p:sldId id="453" r:id="rId15"/>
    <p:sldId id="455" r:id="rId16"/>
    <p:sldId id="477" r:id="rId17"/>
    <p:sldId id="478" r:id="rId18"/>
    <p:sldId id="456" r:id="rId19"/>
    <p:sldId id="460" r:id="rId20"/>
    <p:sldId id="458" r:id="rId21"/>
    <p:sldId id="454" r:id="rId22"/>
    <p:sldId id="476" r:id="rId23"/>
  </p:sldIdLst>
  <p:sldSz cx="9144000" cy="6858000" type="screen4x3"/>
  <p:notesSz cx="6858000" cy="99790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993300"/>
    <a:srgbClr val="008000"/>
    <a:srgbClr val="777777"/>
    <a:srgbClr val="003399"/>
    <a:srgbClr val="FFFFCC"/>
    <a:srgbClr val="C0C0C0"/>
    <a:srgbClr val="DDDDDD"/>
    <a:srgbClr val="CC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800" autoAdjust="0"/>
    <p:restoredTop sz="83180" autoAdjust="0"/>
  </p:normalViewPr>
  <p:slideViewPr>
    <p:cSldViewPr>
      <p:cViewPr varScale="1">
        <p:scale>
          <a:sx n="60" d="100"/>
          <a:sy n="60" d="100"/>
        </p:scale>
        <p:origin x="-630" y="-96"/>
      </p:cViewPr>
      <p:guideLst>
        <p:guide orient="horz" pos="2160"/>
        <p:guide pos="2880"/>
      </p:guideLst>
    </p:cSldViewPr>
  </p:slideViewPr>
  <p:outlineViewPr>
    <p:cViewPr>
      <p:scale>
        <a:sx n="33" d="100"/>
        <a:sy n="33" d="100"/>
      </p:scale>
      <p:origin x="48" y="5328"/>
    </p:cViewPr>
  </p:outlineViewPr>
  <p:notesTextViewPr>
    <p:cViewPr>
      <p:scale>
        <a:sx n="75" d="100"/>
        <a:sy n="75" d="100"/>
      </p:scale>
      <p:origin x="0" y="0"/>
    </p:cViewPr>
  </p:notesTextViewPr>
  <p:sorterViewPr>
    <p:cViewPr>
      <p:scale>
        <a:sx n="66" d="100"/>
        <a:sy n="66" d="100"/>
      </p:scale>
      <p:origin x="0" y="0"/>
    </p:cViewPr>
  </p:sorterViewPr>
  <p:notesViewPr>
    <p:cSldViewPr>
      <p:cViewPr varScale="1">
        <p:scale>
          <a:sx n="77" d="100"/>
          <a:sy n="77" d="100"/>
        </p:scale>
        <p:origin x="-3420" y="-96"/>
      </p:cViewPr>
      <p:guideLst>
        <p:guide orient="horz" pos="3143"/>
        <p:guide pos="216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openxmlformats.org/officeDocument/2006/relationships/customXml" Target="../customXml/item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C6D11E-BD1F-4B6B-890D-3ED4BFA250D1}"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fr-FR"/>
        </a:p>
      </dgm:t>
    </dgm:pt>
    <dgm:pt modelId="{94D22895-7598-4D49-8062-4116F98A755F}">
      <dgm:prSet phldrT="[Texte]"/>
      <dgm:spPr/>
      <dgm:t>
        <a:bodyPr/>
        <a:lstStyle/>
        <a:p>
          <a:r>
            <a:rPr lang="fr-FR" dirty="0" smtClean="0"/>
            <a:t>Web Application (Serveur Virtuel)</a:t>
          </a:r>
          <a:endParaRPr lang="fr-FR" dirty="0"/>
        </a:p>
      </dgm:t>
    </dgm:pt>
    <dgm:pt modelId="{21F1BA48-D4E8-470F-B06C-CE082433A935}" type="parTrans" cxnId="{DD0060F4-97C9-41D1-8A18-FD411856057B}">
      <dgm:prSet/>
      <dgm:spPr/>
      <dgm:t>
        <a:bodyPr/>
        <a:lstStyle/>
        <a:p>
          <a:endParaRPr lang="fr-FR"/>
        </a:p>
      </dgm:t>
    </dgm:pt>
    <dgm:pt modelId="{CA37AA1F-867B-41C5-8640-C4E6886A903B}" type="sibTrans" cxnId="{DD0060F4-97C9-41D1-8A18-FD411856057B}">
      <dgm:prSet/>
      <dgm:spPr/>
      <dgm:t>
        <a:bodyPr/>
        <a:lstStyle/>
        <a:p>
          <a:endParaRPr lang="fr-FR"/>
        </a:p>
      </dgm:t>
    </dgm:pt>
    <dgm:pt modelId="{E7904CA8-6499-427C-B33B-1B65FC49040E}">
      <dgm:prSet phldrT="[Texte]"/>
      <dgm:spPr/>
      <dgm:t>
        <a:bodyPr/>
        <a:lstStyle/>
        <a:p>
          <a:r>
            <a:rPr lang="fr-FR" dirty="0" smtClean="0"/>
            <a:t>Collection de sites : Site Equipes</a:t>
          </a:r>
          <a:endParaRPr lang="fr-FR" dirty="0"/>
        </a:p>
      </dgm:t>
    </dgm:pt>
    <dgm:pt modelId="{E31E4BD6-62E9-4D8F-A5B0-8A56747A3C7D}" type="parTrans" cxnId="{9928FC50-D9D4-4F57-9614-CFFAAB6D2B43}">
      <dgm:prSet/>
      <dgm:spPr/>
      <dgm:t>
        <a:bodyPr/>
        <a:lstStyle/>
        <a:p>
          <a:endParaRPr lang="fr-FR"/>
        </a:p>
      </dgm:t>
    </dgm:pt>
    <dgm:pt modelId="{E115BE73-8954-43A9-A02F-DC276085BA0C}" type="sibTrans" cxnId="{9928FC50-D9D4-4F57-9614-CFFAAB6D2B43}">
      <dgm:prSet/>
      <dgm:spPr/>
      <dgm:t>
        <a:bodyPr/>
        <a:lstStyle/>
        <a:p>
          <a:endParaRPr lang="fr-FR"/>
        </a:p>
      </dgm:t>
    </dgm:pt>
    <dgm:pt modelId="{07D0D0B0-C099-4805-9E76-BC29255EE3BC}">
      <dgm:prSet phldrT="[Texte]"/>
      <dgm:spPr/>
      <dgm:t>
        <a:bodyPr/>
        <a:lstStyle/>
        <a:p>
          <a:r>
            <a:rPr lang="fr-FR" dirty="0" smtClean="0"/>
            <a:t>Comptabilité</a:t>
          </a:r>
          <a:endParaRPr lang="fr-FR" dirty="0"/>
        </a:p>
      </dgm:t>
    </dgm:pt>
    <dgm:pt modelId="{E25323D1-319D-438E-AEF2-B08405ED1800}" type="parTrans" cxnId="{17454F9C-8CE8-43DE-B080-50C5D41C572C}">
      <dgm:prSet/>
      <dgm:spPr/>
      <dgm:t>
        <a:bodyPr/>
        <a:lstStyle/>
        <a:p>
          <a:endParaRPr lang="fr-FR"/>
        </a:p>
      </dgm:t>
    </dgm:pt>
    <dgm:pt modelId="{D2E71460-4B23-4A3E-8CE8-FC1F9817CE70}" type="sibTrans" cxnId="{17454F9C-8CE8-43DE-B080-50C5D41C572C}">
      <dgm:prSet/>
      <dgm:spPr/>
      <dgm:t>
        <a:bodyPr/>
        <a:lstStyle/>
        <a:p>
          <a:endParaRPr lang="fr-FR"/>
        </a:p>
      </dgm:t>
    </dgm:pt>
    <dgm:pt modelId="{E319F61C-FBA5-4CD6-9C63-F98D895B3F20}">
      <dgm:prSet phldrT="[Texte]"/>
      <dgm:spPr/>
      <dgm:t>
        <a:bodyPr/>
        <a:lstStyle/>
        <a:p>
          <a:r>
            <a:rPr lang="fr-FR" dirty="0" smtClean="0"/>
            <a:t>Collection de sites : Sites Clients</a:t>
          </a:r>
          <a:endParaRPr lang="fr-FR" dirty="0"/>
        </a:p>
      </dgm:t>
    </dgm:pt>
    <dgm:pt modelId="{B5D1DFED-B1E5-4003-822E-DAD211909290}" type="parTrans" cxnId="{A984AEFB-70F5-4137-BBF3-D784ACB889C7}">
      <dgm:prSet/>
      <dgm:spPr/>
      <dgm:t>
        <a:bodyPr/>
        <a:lstStyle/>
        <a:p>
          <a:endParaRPr lang="fr-FR"/>
        </a:p>
      </dgm:t>
    </dgm:pt>
    <dgm:pt modelId="{A716691F-0A0E-4E99-BA68-1424C98134D8}" type="sibTrans" cxnId="{A984AEFB-70F5-4137-BBF3-D784ACB889C7}">
      <dgm:prSet/>
      <dgm:spPr/>
      <dgm:t>
        <a:bodyPr/>
        <a:lstStyle/>
        <a:p>
          <a:endParaRPr lang="fr-FR"/>
        </a:p>
      </dgm:t>
    </dgm:pt>
    <dgm:pt modelId="{96DACEF3-84D0-4337-8B07-9C502E656E3A}">
      <dgm:prSet phldrT="[Texte]"/>
      <dgm:spPr/>
      <dgm:t>
        <a:bodyPr/>
        <a:lstStyle/>
        <a:p>
          <a:r>
            <a:rPr lang="fr-FR" dirty="0" smtClean="0"/>
            <a:t>Automobiles</a:t>
          </a:r>
          <a:endParaRPr lang="fr-FR" dirty="0"/>
        </a:p>
      </dgm:t>
    </dgm:pt>
    <dgm:pt modelId="{808AA50D-4997-4A9C-9086-F5714ABE84CC}" type="parTrans" cxnId="{DC661ABD-F173-4D1F-A0CF-90E2F307EFD4}">
      <dgm:prSet/>
      <dgm:spPr/>
      <dgm:t>
        <a:bodyPr/>
        <a:lstStyle/>
        <a:p>
          <a:endParaRPr lang="fr-FR"/>
        </a:p>
      </dgm:t>
    </dgm:pt>
    <dgm:pt modelId="{00D4A619-EBDC-4B5E-917B-F757647E6468}" type="sibTrans" cxnId="{DC661ABD-F173-4D1F-A0CF-90E2F307EFD4}">
      <dgm:prSet/>
      <dgm:spPr/>
      <dgm:t>
        <a:bodyPr/>
        <a:lstStyle/>
        <a:p>
          <a:endParaRPr lang="fr-FR"/>
        </a:p>
      </dgm:t>
    </dgm:pt>
    <dgm:pt modelId="{8EFB4464-18ED-455D-826F-FE28C55B469F}">
      <dgm:prSet phldrT="[Texte]"/>
      <dgm:spPr/>
      <dgm:t>
        <a:bodyPr/>
        <a:lstStyle/>
        <a:p>
          <a:r>
            <a:rPr lang="fr-FR" dirty="0" smtClean="0"/>
            <a:t>DSI</a:t>
          </a:r>
          <a:endParaRPr lang="fr-FR" dirty="0"/>
        </a:p>
      </dgm:t>
    </dgm:pt>
    <dgm:pt modelId="{898297CB-16C5-4CC6-B488-0953476BA1E9}" type="parTrans" cxnId="{894AF456-7C8F-4A6F-99A8-9DD8E2A574DF}">
      <dgm:prSet/>
      <dgm:spPr/>
      <dgm:t>
        <a:bodyPr/>
        <a:lstStyle/>
        <a:p>
          <a:endParaRPr lang="fr-FR"/>
        </a:p>
      </dgm:t>
    </dgm:pt>
    <dgm:pt modelId="{E931BE23-C7D6-4951-B81D-8386E90F0FF0}" type="sibTrans" cxnId="{894AF456-7C8F-4A6F-99A8-9DD8E2A574DF}">
      <dgm:prSet/>
      <dgm:spPr/>
      <dgm:t>
        <a:bodyPr/>
        <a:lstStyle/>
        <a:p>
          <a:endParaRPr lang="fr-FR"/>
        </a:p>
      </dgm:t>
    </dgm:pt>
    <dgm:pt modelId="{8DFEC0F9-1BC5-4CC3-8B19-372F38D005DC}">
      <dgm:prSet phldrT="[Texte]"/>
      <dgm:spPr/>
      <dgm:t>
        <a:bodyPr/>
        <a:lstStyle/>
        <a:p>
          <a:r>
            <a:rPr lang="fr-FR" dirty="0" smtClean="0"/>
            <a:t>RH</a:t>
          </a:r>
          <a:endParaRPr lang="fr-FR" dirty="0"/>
        </a:p>
      </dgm:t>
    </dgm:pt>
    <dgm:pt modelId="{E17BF416-6726-4E9C-B900-F24ADCAE7287}" type="parTrans" cxnId="{9FE2F09C-458E-4691-8090-6BBAD88215AC}">
      <dgm:prSet/>
      <dgm:spPr/>
      <dgm:t>
        <a:bodyPr/>
        <a:lstStyle/>
        <a:p>
          <a:endParaRPr lang="fr-FR"/>
        </a:p>
      </dgm:t>
    </dgm:pt>
    <dgm:pt modelId="{ABB1677A-A73A-4649-B916-7729B65E340B}" type="sibTrans" cxnId="{9FE2F09C-458E-4691-8090-6BBAD88215AC}">
      <dgm:prSet/>
      <dgm:spPr/>
      <dgm:t>
        <a:bodyPr/>
        <a:lstStyle/>
        <a:p>
          <a:endParaRPr lang="fr-FR"/>
        </a:p>
      </dgm:t>
    </dgm:pt>
    <dgm:pt modelId="{32B5EEA6-24AF-445F-8A21-77A37C275390}">
      <dgm:prSet phldrT="[Texte]"/>
      <dgm:spPr/>
      <dgm:t>
        <a:bodyPr/>
        <a:lstStyle/>
        <a:p>
          <a:r>
            <a:rPr lang="fr-FR" dirty="0" smtClean="0"/>
            <a:t>Industrie</a:t>
          </a:r>
          <a:endParaRPr lang="fr-FR" dirty="0"/>
        </a:p>
      </dgm:t>
    </dgm:pt>
    <dgm:pt modelId="{F9BF297B-C0C1-444F-872A-91C6A7480466}" type="parTrans" cxnId="{F69B397D-B8D8-46F7-A39D-6B8A6D6E2D1D}">
      <dgm:prSet/>
      <dgm:spPr/>
      <dgm:t>
        <a:bodyPr/>
        <a:lstStyle/>
        <a:p>
          <a:endParaRPr lang="fr-FR"/>
        </a:p>
      </dgm:t>
    </dgm:pt>
    <dgm:pt modelId="{E4694F1B-FCBC-4A13-B307-C760D81568DB}" type="sibTrans" cxnId="{F69B397D-B8D8-46F7-A39D-6B8A6D6E2D1D}">
      <dgm:prSet/>
      <dgm:spPr/>
      <dgm:t>
        <a:bodyPr/>
        <a:lstStyle/>
        <a:p>
          <a:endParaRPr lang="fr-FR"/>
        </a:p>
      </dgm:t>
    </dgm:pt>
    <dgm:pt modelId="{F21412E5-E74D-444E-B2C6-AC8B63442852}">
      <dgm:prSet phldrT="[Texte]"/>
      <dgm:spPr/>
      <dgm:t>
        <a:bodyPr/>
        <a:lstStyle/>
        <a:p>
          <a:r>
            <a:rPr lang="fr-FR" dirty="0" smtClean="0"/>
            <a:t>Médicale</a:t>
          </a:r>
          <a:endParaRPr lang="fr-FR" dirty="0"/>
        </a:p>
      </dgm:t>
    </dgm:pt>
    <dgm:pt modelId="{DC380F00-E310-4972-8858-3E3DB8E2F7E0}" type="parTrans" cxnId="{A942E3AE-5861-4D14-A6A4-F78CA2B752B8}">
      <dgm:prSet/>
      <dgm:spPr/>
      <dgm:t>
        <a:bodyPr/>
        <a:lstStyle/>
        <a:p>
          <a:endParaRPr lang="fr-FR"/>
        </a:p>
      </dgm:t>
    </dgm:pt>
    <dgm:pt modelId="{037B286C-CB30-4EAC-B8AA-A87645DD4AD9}" type="sibTrans" cxnId="{A942E3AE-5861-4D14-A6A4-F78CA2B752B8}">
      <dgm:prSet/>
      <dgm:spPr/>
      <dgm:t>
        <a:bodyPr/>
        <a:lstStyle/>
        <a:p>
          <a:endParaRPr lang="fr-FR"/>
        </a:p>
      </dgm:t>
    </dgm:pt>
    <dgm:pt modelId="{640B0EF7-41B5-45ED-917E-9EF3BC317053}">
      <dgm:prSet phldrT="[Texte]"/>
      <dgm:spPr/>
      <dgm:t>
        <a:bodyPr/>
        <a:lstStyle/>
        <a:p>
          <a:r>
            <a:rPr lang="fr-FR" dirty="0" smtClean="0"/>
            <a:t>Infra</a:t>
          </a:r>
          <a:endParaRPr lang="fr-FR" dirty="0"/>
        </a:p>
      </dgm:t>
    </dgm:pt>
    <dgm:pt modelId="{C55F006B-3321-4024-9BC3-D83DCCE76B10}" type="parTrans" cxnId="{AB00FE00-0EDC-4593-AF22-A11E3F36F5D9}">
      <dgm:prSet/>
      <dgm:spPr/>
      <dgm:t>
        <a:bodyPr/>
        <a:lstStyle/>
        <a:p>
          <a:endParaRPr lang="fr-FR"/>
        </a:p>
      </dgm:t>
    </dgm:pt>
    <dgm:pt modelId="{F6CD0346-E328-4690-9C42-8D4D021989D8}" type="sibTrans" cxnId="{AB00FE00-0EDC-4593-AF22-A11E3F36F5D9}">
      <dgm:prSet/>
      <dgm:spPr/>
      <dgm:t>
        <a:bodyPr/>
        <a:lstStyle/>
        <a:p>
          <a:endParaRPr lang="fr-FR"/>
        </a:p>
      </dgm:t>
    </dgm:pt>
    <dgm:pt modelId="{18896FBD-418F-4743-A27A-2FD2645BA42A}">
      <dgm:prSet phldrT="[Texte]"/>
      <dgm:spPr/>
      <dgm:t>
        <a:bodyPr/>
        <a:lstStyle/>
        <a:p>
          <a:r>
            <a:rPr lang="fr-FR" dirty="0" smtClean="0"/>
            <a:t>Réseau</a:t>
          </a:r>
          <a:endParaRPr lang="fr-FR" dirty="0"/>
        </a:p>
      </dgm:t>
    </dgm:pt>
    <dgm:pt modelId="{4EF9C5BE-2C51-4132-9FFC-FFF46A19A5F1}" type="parTrans" cxnId="{1AED903A-02B0-4BDB-9E44-4D275ACC3DDA}">
      <dgm:prSet/>
      <dgm:spPr/>
      <dgm:t>
        <a:bodyPr/>
        <a:lstStyle/>
        <a:p>
          <a:endParaRPr lang="fr-FR"/>
        </a:p>
      </dgm:t>
    </dgm:pt>
    <dgm:pt modelId="{1F98B05A-0E32-4EC9-8408-842C90F2FE9E}" type="sibTrans" cxnId="{1AED903A-02B0-4BDB-9E44-4D275ACC3DDA}">
      <dgm:prSet/>
      <dgm:spPr/>
      <dgm:t>
        <a:bodyPr/>
        <a:lstStyle/>
        <a:p>
          <a:endParaRPr lang="fr-FR"/>
        </a:p>
      </dgm:t>
    </dgm:pt>
    <dgm:pt modelId="{9CAAC70A-26B4-4B6C-BDB8-7DEC39FF4116}">
      <dgm:prSet phldrT="[Texte]"/>
      <dgm:spPr/>
      <dgm:t>
        <a:bodyPr/>
        <a:lstStyle/>
        <a:p>
          <a:r>
            <a:rPr lang="fr-FR" dirty="0" smtClean="0"/>
            <a:t>Système</a:t>
          </a:r>
          <a:endParaRPr lang="fr-FR" dirty="0"/>
        </a:p>
      </dgm:t>
    </dgm:pt>
    <dgm:pt modelId="{0030F240-FC01-4DB2-AE38-B82D91511FC1}" type="parTrans" cxnId="{FE72681A-43AB-42E9-9941-7AB02520EBF6}">
      <dgm:prSet/>
      <dgm:spPr/>
      <dgm:t>
        <a:bodyPr/>
        <a:lstStyle/>
        <a:p>
          <a:endParaRPr lang="fr-FR"/>
        </a:p>
      </dgm:t>
    </dgm:pt>
    <dgm:pt modelId="{7DCCAD85-436F-4AED-A61B-9AD9D6A227EF}" type="sibTrans" cxnId="{FE72681A-43AB-42E9-9941-7AB02520EBF6}">
      <dgm:prSet/>
      <dgm:spPr/>
      <dgm:t>
        <a:bodyPr/>
        <a:lstStyle/>
        <a:p>
          <a:endParaRPr lang="fr-FR"/>
        </a:p>
      </dgm:t>
    </dgm:pt>
    <dgm:pt modelId="{2598A811-8AAF-4C19-A089-A3644FB8D75E}" type="pres">
      <dgm:prSet presAssocID="{F9C6D11E-BD1F-4B6B-890D-3ED4BFA250D1}" presName="hierChild1" presStyleCnt="0">
        <dgm:presLayoutVars>
          <dgm:chPref val="1"/>
          <dgm:dir/>
          <dgm:animOne val="branch"/>
          <dgm:animLvl val="lvl"/>
          <dgm:resizeHandles/>
        </dgm:presLayoutVars>
      </dgm:prSet>
      <dgm:spPr/>
      <dgm:t>
        <a:bodyPr/>
        <a:lstStyle/>
        <a:p>
          <a:endParaRPr lang="fr-FR"/>
        </a:p>
      </dgm:t>
    </dgm:pt>
    <dgm:pt modelId="{00ED89B6-DD66-4F92-B3E5-EFE45614963C}" type="pres">
      <dgm:prSet presAssocID="{94D22895-7598-4D49-8062-4116F98A755F}" presName="hierRoot1" presStyleCnt="0"/>
      <dgm:spPr/>
    </dgm:pt>
    <dgm:pt modelId="{E4FE47D0-ADC4-4291-9515-D6C53137E7A9}" type="pres">
      <dgm:prSet presAssocID="{94D22895-7598-4D49-8062-4116F98A755F}" presName="composite" presStyleCnt="0"/>
      <dgm:spPr/>
    </dgm:pt>
    <dgm:pt modelId="{7074AB3E-6FF1-4E91-BADA-B65643F3B79F}" type="pres">
      <dgm:prSet presAssocID="{94D22895-7598-4D49-8062-4116F98A755F}" presName="background" presStyleLbl="node0" presStyleIdx="0" presStyleCnt="1"/>
      <dgm:spPr/>
    </dgm:pt>
    <dgm:pt modelId="{9789DD66-3518-40ED-B8F4-25EDFFD3539A}" type="pres">
      <dgm:prSet presAssocID="{94D22895-7598-4D49-8062-4116F98A755F}" presName="text" presStyleLbl="fgAcc0" presStyleIdx="0" presStyleCnt="1" custScaleX="339928">
        <dgm:presLayoutVars>
          <dgm:chPref val="3"/>
        </dgm:presLayoutVars>
      </dgm:prSet>
      <dgm:spPr/>
      <dgm:t>
        <a:bodyPr/>
        <a:lstStyle/>
        <a:p>
          <a:endParaRPr lang="fr-FR"/>
        </a:p>
      </dgm:t>
    </dgm:pt>
    <dgm:pt modelId="{B0A11740-B05E-4D14-B79F-9A8736CAA8A0}" type="pres">
      <dgm:prSet presAssocID="{94D22895-7598-4D49-8062-4116F98A755F}" presName="hierChild2" presStyleCnt="0"/>
      <dgm:spPr/>
    </dgm:pt>
    <dgm:pt modelId="{1FD4E82D-B069-46E6-847E-80C915DDB111}" type="pres">
      <dgm:prSet presAssocID="{E31E4BD6-62E9-4D8F-A5B0-8A56747A3C7D}" presName="Name10" presStyleLbl="parChTrans1D2" presStyleIdx="0" presStyleCnt="2"/>
      <dgm:spPr/>
      <dgm:t>
        <a:bodyPr/>
        <a:lstStyle/>
        <a:p>
          <a:endParaRPr lang="fr-FR"/>
        </a:p>
      </dgm:t>
    </dgm:pt>
    <dgm:pt modelId="{326F7879-EF8E-4C09-95B3-D001E3BDB4F6}" type="pres">
      <dgm:prSet presAssocID="{E7904CA8-6499-427C-B33B-1B65FC49040E}" presName="hierRoot2" presStyleCnt="0"/>
      <dgm:spPr/>
    </dgm:pt>
    <dgm:pt modelId="{4A6EAB0C-47C9-4F68-8DFA-81963EE796B9}" type="pres">
      <dgm:prSet presAssocID="{E7904CA8-6499-427C-B33B-1B65FC49040E}" presName="composite2" presStyleCnt="0"/>
      <dgm:spPr/>
    </dgm:pt>
    <dgm:pt modelId="{6196E6F1-90FC-45FF-9E86-83BEB7624D6F}" type="pres">
      <dgm:prSet presAssocID="{E7904CA8-6499-427C-B33B-1B65FC49040E}" presName="background2" presStyleLbl="node2" presStyleIdx="0" presStyleCnt="2"/>
      <dgm:spPr/>
    </dgm:pt>
    <dgm:pt modelId="{507E3B44-7942-431A-817D-B369F49F9620}" type="pres">
      <dgm:prSet presAssocID="{E7904CA8-6499-427C-B33B-1B65FC49040E}" presName="text2" presStyleLbl="fgAcc2" presStyleIdx="0" presStyleCnt="2" custScaleX="246406">
        <dgm:presLayoutVars>
          <dgm:chPref val="3"/>
        </dgm:presLayoutVars>
      </dgm:prSet>
      <dgm:spPr/>
      <dgm:t>
        <a:bodyPr/>
        <a:lstStyle/>
        <a:p>
          <a:endParaRPr lang="fr-FR"/>
        </a:p>
      </dgm:t>
    </dgm:pt>
    <dgm:pt modelId="{1F7A038A-FB11-4CA6-AC67-8806A8D1E2A5}" type="pres">
      <dgm:prSet presAssocID="{E7904CA8-6499-427C-B33B-1B65FC49040E}" presName="hierChild3" presStyleCnt="0"/>
      <dgm:spPr/>
    </dgm:pt>
    <dgm:pt modelId="{B6F941BF-761B-4BA2-A8AE-519EA205267B}" type="pres">
      <dgm:prSet presAssocID="{E25323D1-319D-438E-AEF2-B08405ED1800}" presName="Name17" presStyleLbl="parChTrans1D3" presStyleIdx="0" presStyleCnt="6"/>
      <dgm:spPr/>
      <dgm:t>
        <a:bodyPr/>
        <a:lstStyle/>
        <a:p>
          <a:endParaRPr lang="fr-FR"/>
        </a:p>
      </dgm:t>
    </dgm:pt>
    <dgm:pt modelId="{5E53DC18-4D76-4CEA-A8F4-070E3C92440C}" type="pres">
      <dgm:prSet presAssocID="{07D0D0B0-C099-4805-9E76-BC29255EE3BC}" presName="hierRoot3" presStyleCnt="0"/>
      <dgm:spPr/>
    </dgm:pt>
    <dgm:pt modelId="{91465CFE-1370-4267-9177-9C6289D485B5}" type="pres">
      <dgm:prSet presAssocID="{07D0D0B0-C099-4805-9E76-BC29255EE3BC}" presName="composite3" presStyleCnt="0"/>
      <dgm:spPr/>
    </dgm:pt>
    <dgm:pt modelId="{7A07F6AC-3C40-4975-A7E5-F3D80AE9C00F}" type="pres">
      <dgm:prSet presAssocID="{07D0D0B0-C099-4805-9E76-BC29255EE3BC}" presName="background3" presStyleLbl="node3" presStyleIdx="0" presStyleCnt="6"/>
      <dgm:spPr/>
    </dgm:pt>
    <dgm:pt modelId="{4D66AB35-90C5-4EFD-B419-17385E847A2E}" type="pres">
      <dgm:prSet presAssocID="{07D0D0B0-C099-4805-9E76-BC29255EE3BC}" presName="text3" presStyleLbl="fgAcc3" presStyleIdx="0" presStyleCnt="6">
        <dgm:presLayoutVars>
          <dgm:chPref val="3"/>
        </dgm:presLayoutVars>
      </dgm:prSet>
      <dgm:spPr/>
      <dgm:t>
        <a:bodyPr/>
        <a:lstStyle/>
        <a:p>
          <a:endParaRPr lang="fr-FR"/>
        </a:p>
      </dgm:t>
    </dgm:pt>
    <dgm:pt modelId="{FD108FC3-E3D4-48A2-94D6-12B73422C52C}" type="pres">
      <dgm:prSet presAssocID="{07D0D0B0-C099-4805-9E76-BC29255EE3BC}" presName="hierChild4" presStyleCnt="0"/>
      <dgm:spPr/>
    </dgm:pt>
    <dgm:pt modelId="{C77EC506-A554-4A51-ADD6-79B2FDCCC4C5}" type="pres">
      <dgm:prSet presAssocID="{898297CB-16C5-4CC6-B488-0953476BA1E9}" presName="Name17" presStyleLbl="parChTrans1D3" presStyleIdx="1" presStyleCnt="6"/>
      <dgm:spPr/>
      <dgm:t>
        <a:bodyPr/>
        <a:lstStyle/>
        <a:p>
          <a:endParaRPr lang="fr-FR"/>
        </a:p>
      </dgm:t>
    </dgm:pt>
    <dgm:pt modelId="{2B426A02-3CD9-46A5-9757-FC890185C31E}" type="pres">
      <dgm:prSet presAssocID="{8EFB4464-18ED-455D-826F-FE28C55B469F}" presName="hierRoot3" presStyleCnt="0"/>
      <dgm:spPr/>
    </dgm:pt>
    <dgm:pt modelId="{C5B9EA1C-A961-4CA4-A4CE-79D7BDFE3A85}" type="pres">
      <dgm:prSet presAssocID="{8EFB4464-18ED-455D-826F-FE28C55B469F}" presName="composite3" presStyleCnt="0"/>
      <dgm:spPr/>
    </dgm:pt>
    <dgm:pt modelId="{973D2914-4638-4AC0-808F-D0AE7ECE9FBD}" type="pres">
      <dgm:prSet presAssocID="{8EFB4464-18ED-455D-826F-FE28C55B469F}" presName="background3" presStyleLbl="node3" presStyleIdx="1" presStyleCnt="6"/>
      <dgm:spPr/>
    </dgm:pt>
    <dgm:pt modelId="{9A846803-6B59-4421-BD22-3056DB7C68A6}" type="pres">
      <dgm:prSet presAssocID="{8EFB4464-18ED-455D-826F-FE28C55B469F}" presName="text3" presStyleLbl="fgAcc3" presStyleIdx="1" presStyleCnt="6">
        <dgm:presLayoutVars>
          <dgm:chPref val="3"/>
        </dgm:presLayoutVars>
      </dgm:prSet>
      <dgm:spPr/>
      <dgm:t>
        <a:bodyPr/>
        <a:lstStyle/>
        <a:p>
          <a:endParaRPr lang="fr-FR"/>
        </a:p>
      </dgm:t>
    </dgm:pt>
    <dgm:pt modelId="{F9F5CDF5-9F85-4542-B1C1-59266A198856}" type="pres">
      <dgm:prSet presAssocID="{8EFB4464-18ED-455D-826F-FE28C55B469F}" presName="hierChild4" presStyleCnt="0"/>
      <dgm:spPr/>
    </dgm:pt>
    <dgm:pt modelId="{5096A479-D510-488A-8FE0-BBDF9F819802}" type="pres">
      <dgm:prSet presAssocID="{C55F006B-3321-4024-9BC3-D83DCCE76B10}" presName="Name23" presStyleLbl="parChTrans1D4" presStyleIdx="0" presStyleCnt="3"/>
      <dgm:spPr/>
      <dgm:t>
        <a:bodyPr/>
        <a:lstStyle/>
        <a:p>
          <a:endParaRPr lang="fr-FR"/>
        </a:p>
      </dgm:t>
    </dgm:pt>
    <dgm:pt modelId="{B3B6AB83-43C7-4AF6-9C0C-F57A8FBFFEF5}" type="pres">
      <dgm:prSet presAssocID="{640B0EF7-41B5-45ED-917E-9EF3BC317053}" presName="hierRoot4" presStyleCnt="0"/>
      <dgm:spPr/>
    </dgm:pt>
    <dgm:pt modelId="{D592035B-CE80-4049-A176-1655C285AB35}" type="pres">
      <dgm:prSet presAssocID="{640B0EF7-41B5-45ED-917E-9EF3BC317053}" presName="composite4" presStyleCnt="0"/>
      <dgm:spPr/>
    </dgm:pt>
    <dgm:pt modelId="{F049115D-F007-4909-8387-EB146759AEF0}" type="pres">
      <dgm:prSet presAssocID="{640B0EF7-41B5-45ED-917E-9EF3BC317053}" presName="background4" presStyleLbl="node4" presStyleIdx="0" presStyleCnt="3"/>
      <dgm:spPr/>
    </dgm:pt>
    <dgm:pt modelId="{E6A9501F-DCB5-420C-835A-C33676C22D56}" type="pres">
      <dgm:prSet presAssocID="{640B0EF7-41B5-45ED-917E-9EF3BC317053}" presName="text4" presStyleLbl="fgAcc4" presStyleIdx="0" presStyleCnt="3">
        <dgm:presLayoutVars>
          <dgm:chPref val="3"/>
        </dgm:presLayoutVars>
      </dgm:prSet>
      <dgm:spPr/>
      <dgm:t>
        <a:bodyPr/>
        <a:lstStyle/>
        <a:p>
          <a:endParaRPr lang="fr-FR"/>
        </a:p>
      </dgm:t>
    </dgm:pt>
    <dgm:pt modelId="{83FA9619-E608-41A4-BE1F-85407944402B}" type="pres">
      <dgm:prSet presAssocID="{640B0EF7-41B5-45ED-917E-9EF3BC317053}" presName="hierChild5" presStyleCnt="0"/>
      <dgm:spPr/>
    </dgm:pt>
    <dgm:pt modelId="{21C29361-9D24-40A5-BD2E-A162AB2738FB}" type="pres">
      <dgm:prSet presAssocID="{4EF9C5BE-2C51-4132-9FFC-FFF46A19A5F1}" presName="Name23" presStyleLbl="parChTrans1D4" presStyleIdx="1" presStyleCnt="3"/>
      <dgm:spPr/>
      <dgm:t>
        <a:bodyPr/>
        <a:lstStyle/>
        <a:p>
          <a:endParaRPr lang="fr-FR"/>
        </a:p>
      </dgm:t>
    </dgm:pt>
    <dgm:pt modelId="{549CD30B-7BC9-4ED5-9B1C-1859A76A82D6}" type="pres">
      <dgm:prSet presAssocID="{18896FBD-418F-4743-A27A-2FD2645BA42A}" presName="hierRoot4" presStyleCnt="0"/>
      <dgm:spPr/>
    </dgm:pt>
    <dgm:pt modelId="{FF9E3C73-BACA-44B0-8EC5-95D8A892887C}" type="pres">
      <dgm:prSet presAssocID="{18896FBD-418F-4743-A27A-2FD2645BA42A}" presName="composite4" presStyleCnt="0"/>
      <dgm:spPr/>
    </dgm:pt>
    <dgm:pt modelId="{768C3450-232E-47D4-B188-E17CF054C385}" type="pres">
      <dgm:prSet presAssocID="{18896FBD-418F-4743-A27A-2FD2645BA42A}" presName="background4" presStyleLbl="node4" presStyleIdx="1" presStyleCnt="3"/>
      <dgm:spPr/>
    </dgm:pt>
    <dgm:pt modelId="{8C2ACF76-6D30-406C-A25C-EF5F8C53A2E7}" type="pres">
      <dgm:prSet presAssocID="{18896FBD-418F-4743-A27A-2FD2645BA42A}" presName="text4" presStyleLbl="fgAcc4" presStyleIdx="1" presStyleCnt="3">
        <dgm:presLayoutVars>
          <dgm:chPref val="3"/>
        </dgm:presLayoutVars>
      </dgm:prSet>
      <dgm:spPr/>
      <dgm:t>
        <a:bodyPr/>
        <a:lstStyle/>
        <a:p>
          <a:endParaRPr lang="fr-FR"/>
        </a:p>
      </dgm:t>
    </dgm:pt>
    <dgm:pt modelId="{BC778011-5CA3-4817-BFDC-2E06331AA930}" type="pres">
      <dgm:prSet presAssocID="{18896FBD-418F-4743-A27A-2FD2645BA42A}" presName="hierChild5" presStyleCnt="0"/>
      <dgm:spPr/>
    </dgm:pt>
    <dgm:pt modelId="{8731BC3D-02FA-41A1-849C-3CD3E966C15C}" type="pres">
      <dgm:prSet presAssocID="{0030F240-FC01-4DB2-AE38-B82D91511FC1}" presName="Name23" presStyleLbl="parChTrans1D4" presStyleIdx="2" presStyleCnt="3"/>
      <dgm:spPr/>
      <dgm:t>
        <a:bodyPr/>
        <a:lstStyle/>
        <a:p>
          <a:endParaRPr lang="fr-FR"/>
        </a:p>
      </dgm:t>
    </dgm:pt>
    <dgm:pt modelId="{FB188C84-D5BB-4FCD-B490-74F6D32C8831}" type="pres">
      <dgm:prSet presAssocID="{9CAAC70A-26B4-4B6C-BDB8-7DEC39FF4116}" presName="hierRoot4" presStyleCnt="0"/>
      <dgm:spPr/>
    </dgm:pt>
    <dgm:pt modelId="{C1246A28-78ED-4938-95B7-4DE3427F4F21}" type="pres">
      <dgm:prSet presAssocID="{9CAAC70A-26B4-4B6C-BDB8-7DEC39FF4116}" presName="composite4" presStyleCnt="0"/>
      <dgm:spPr/>
    </dgm:pt>
    <dgm:pt modelId="{75261552-3F7A-498B-AAED-5063B3397B22}" type="pres">
      <dgm:prSet presAssocID="{9CAAC70A-26B4-4B6C-BDB8-7DEC39FF4116}" presName="background4" presStyleLbl="node4" presStyleIdx="2" presStyleCnt="3"/>
      <dgm:spPr/>
    </dgm:pt>
    <dgm:pt modelId="{1AF364D1-0531-46F1-A7B4-00546D77CD6F}" type="pres">
      <dgm:prSet presAssocID="{9CAAC70A-26B4-4B6C-BDB8-7DEC39FF4116}" presName="text4" presStyleLbl="fgAcc4" presStyleIdx="2" presStyleCnt="3">
        <dgm:presLayoutVars>
          <dgm:chPref val="3"/>
        </dgm:presLayoutVars>
      </dgm:prSet>
      <dgm:spPr/>
      <dgm:t>
        <a:bodyPr/>
        <a:lstStyle/>
        <a:p>
          <a:endParaRPr lang="fr-FR"/>
        </a:p>
      </dgm:t>
    </dgm:pt>
    <dgm:pt modelId="{1D964835-3B16-4231-B4B4-0ED5D57F1BBC}" type="pres">
      <dgm:prSet presAssocID="{9CAAC70A-26B4-4B6C-BDB8-7DEC39FF4116}" presName="hierChild5" presStyleCnt="0"/>
      <dgm:spPr/>
    </dgm:pt>
    <dgm:pt modelId="{4F41C57A-430B-4E76-8046-D7AA4CAB88F3}" type="pres">
      <dgm:prSet presAssocID="{E17BF416-6726-4E9C-B900-F24ADCAE7287}" presName="Name17" presStyleLbl="parChTrans1D3" presStyleIdx="2" presStyleCnt="6"/>
      <dgm:spPr/>
      <dgm:t>
        <a:bodyPr/>
        <a:lstStyle/>
        <a:p>
          <a:endParaRPr lang="fr-FR"/>
        </a:p>
      </dgm:t>
    </dgm:pt>
    <dgm:pt modelId="{49A8E86A-DC96-4E7D-874B-1A26F7322815}" type="pres">
      <dgm:prSet presAssocID="{8DFEC0F9-1BC5-4CC3-8B19-372F38D005DC}" presName="hierRoot3" presStyleCnt="0"/>
      <dgm:spPr/>
    </dgm:pt>
    <dgm:pt modelId="{76E3656F-28CF-41D7-9569-E46C5448A4EE}" type="pres">
      <dgm:prSet presAssocID="{8DFEC0F9-1BC5-4CC3-8B19-372F38D005DC}" presName="composite3" presStyleCnt="0"/>
      <dgm:spPr/>
    </dgm:pt>
    <dgm:pt modelId="{4CB1038D-B9B0-4EEC-A5E1-33FE39B7F1C3}" type="pres">
      <dgm:prSet presAssocID="{8DFEC0F9-1BC5-4CC3-8B19-372F38D005DC}" presName="background3" presStyleLbl="node3" presStyleIdx="2" presStyleCnt="6"/>
      <dgm:spPr/>
    </dgm:pt>
    <dgm:pt modelId="{5DD2FD97-B1E5-4CAD-9E2C-E0F5ED8AABF2}" type="pres">
      <dgm:prSet presAssocID="{8DFEC0F9-1BC5-4CC3-8B19-372F38D005DC}" presName="text3" presStyleLbl="fgAcc3" presStyleIdx="2" presStyleCnt="6">
        <dgm:presLayoutVars>
          <dgm:chPref val="3"/>
        </dgm:presLayoutVars>
      </dgm:prSet>
      <dgm:spPr/>
      <dgm:t>
        <a:bodyPr/>
        <a:lstStyle/>
        <a:p>
          <a:endParaRPr lang="fr-FR"/>
        </a:p>
      </dgm:t>
    </dgm:pt>
    <dgm:pt modelId="{0DA53783-DDF5-472A-A940-CA719FE347AE}" type="pres">
      <dgm:prSet presAssocID="{8DFEC0F9-1BC5-4CC3-8B19-372F38D005DC}" presName="hierChild4" presStyleCnt="0"/>
      <dgm:spPr/>
    </dgm:pt>
    <dgm:pt modelId="{427F240F-09B9-4720-87DD-F98092758CBB}" type="pres">
      <dgm:prSet presAssocID="{B5D1DFED-B1E5-4003-822E-DAD211909290}" presName="Name10" presStyleLbl="parChTrans1D2" presStyleIdx="1" presStyleCnt="2"/>
      <dgm:spPr/>
      <dgm:t>
        <a:bodyPr/>
        <a:lstStyle/>
        <a:p>
          <a:endParaRPr lang="fr-FR"/>
        </a:p>
      </dgm:t>
    </dgm:pt>
    <dgm:pt modelId="{A5CB2A9E-EFC1-4894-A23E-49E485ABABA7}" type="pres">
      <dgm:prSet presAssocID="{E319F61C-FBA5-4CD6-9C63-F98D895B3F20}" presName="hierRoot2" presStyleCnt="0"/>
      <dgm:spPr/>
    </dgm:pt>
    <dgm:pt modelId="{C851C822-6AC1-4470-BB75-44A7C82642C0}" type="pres">
      <dgm:prSet presAssocID="{E319F61C-FBA5-4CD6-9C63-F98D895B3F20}" presName="composite2" presStyleCnt="0"/>
      <dgm:spPr/>
    </dgm:pt>
    <dgm:pt modelId="{928F5486-432E-4160-803B-EC79B36CB998}" type="pres">
      <dgm:prSet presAssocID="{E319F61C-FBA5-4CD6-9C63-F98D895B3F20}" presName="background2" presStyleLbl="node2" presStyleIdx="1" presStyleCnt="2"/>
      <dgm:spPr/>
    </dgm:pt>
    <dgm:pt modelId="{BF44827D-54E0-45E0-A7EA-1BF7892F0B54}" type="pres">
      <dgm:prSet presAssocID="{E319F61C-FBA5-4CD6-9C63-F98D895B3F20}" presName="text2" presStyleLbl="fgAcc2" presStyleIdx="1" presStyleCnt="2" custScaleX="240759">
        <dgm:presLayoutVars>
          <dgm:chPref val="3"/>
        </dgm:presLayoutVars>
      </dgm:prSet>
      <dgm:spPr/>
      <dgm:t>
        <a:bodyPr/>
        <a:lstStyle/>
        <a:p>
          <a:endParaRPr lang="fr-FR"/>
        </a:p>
      </dgm:t>
    </dgm:pt>
    <dgm:pt modelId="{CAAB754B-FA77-457B-8B31-F234D4D48F8F}" type="pres">
      <dgm:prSet presAssocID="{E319F61C-FBA5-4CD6-9C63-F98D895B3F20}" presName="hierChild3" presStyleCnt="0"/>
      <dgm:spPr/>
    </dgm:pt>
    <dgm:pt modelId="{5EE91128-197F-47AA-A20A-20A66AD0088C}" type="pres">
      <dgm:prSet presAssocID="{808AA50D-4997-4A9C-9086-F5714ABE84CC}" presName="Name17" presStyleLbl="parChTrans1D3" presStyleIdx="3" presStyleCnt="6"/>
      <dgm:spPr/>
      <dgm:t>
        <a:bodyPr/>
        <a:lstStyle/>
        <a:p>
          <a:endParaRPr lang="fr-FR"/>
        </a:p>
      </dgm:t>
    </dgm:pt>
    <dgm:pt modelId="{AF46E0FD-3C91-42DD-8933-CA17F25B2B46}" type="pres">
      <dgm:prSet presAssocID="{96DACEF3-84D0-4337-8B07-9C502E656E3A}" presName="hierRoot3" presStyleCnt="0"/>
      <dgm:spPr/>
    </dgm:pt>
    <dgm:pt modelId="{079C3764-A962-49F3-900B-8505C3930E0E}" type="pres">
      <dgm:prSet presAssocID="{96DACEF3-84D0-4337-8B07-9C502E656E3A}" presName="composite3" presStyleCnt="0"/>
      <dgm:spPr/>
    </dgm:pt>
    <dgm:pt modelId="{AD2BED7E-3D07-4CDE-AE06-F7C05202C13E}" type="pres">
      <dgm:prSet presAssocID="{96DACEF3-84D0-4337-8B07-9C502E656E3A}" presName="background3" presStyleLbl="node3" presStyleIdx="3" presStyleCnt="6"/>
      <dgm:spPr/>
    </dgm:pt>
    <dgm:pt modelId="{A4CC0764-C1BA-42C7-8C25-FF1A10601810}" type="pres">
      <dgm:prSet presAssocID="{96DACEF3-84D0-4337-8B07-9C502E656E3A}" presName="text3" presStyleLbl="fgAcc3" presStyleIdx="3" presStyleCnt="6">
        <dgm:presLayoutVars>
          <dgm:chPref val="3"/>
        </dgm:presLayoutVars>
      </dgm:prSet>
      <dgm:spPr/>
      <dgm:t>
        <a:bodyPr/>
        <a:lstStyle/>
        <a:p>
          <a:endParaRPr lang="fr-FR"/>
        </a:p>
      </dgm:t>
    </dgm:pt>
    <dgm:pt modelId="{63972E51-3198-4D68-B9BE-0F772E6DBA19}" type="pres">
      <dgm:prSet presAssocID="{96DACEF3-84D0-4337-8B07-9C502E656E3A}" presName="hierChild4" presStyleCnt="0"/>
      <dgm:spPr/>
    </dgm:pt>
    <dgm:pt modelId="{244974E6-2F22-43CC-9346-B5CEA95D4E25}" type="pres">
      <dgm:prSet presAssocID="{F9BF297B-C0C1-444F-872A-91C6A7480466}" presName="Name17" presStyleLbl="parChTrans1D3" presStyleIdx="4" presStyleCnt="6"/>
      <dgm:spPr/>
      <dgm:t>
        <a:bodyPr/>
        <a:lstStyle/>
        <a:p>
          <a:endParaRPr lang="fr-FR"/>
        </a:p>
      </dgm:t>
    </dgm:pt>
    <dgm:pt modelId="{362A10E4-0E58-41C0-9B39-616D9B9BE7E7}" type="pres">
      <dgm:prSet presAssocID="{32B5EEA6-24AF-445F-8A21-77A37C275390}" presName="hierRoot3" presStyleCnt="0"/>
      <dgm:spPr/>
    </dgm:pt>
    <dgm:pt modelId="{AE2BA2B1-C9A1-484A-939E-9A398E33113C}" type="pres">
      <dgm:prSet presAssocID="{32B5EEA6-24AF-445F-8A21-77A37C275390}" presName="composite3" presStyleCnt="0"/>
      <dgm:spPr/>
    </dgm:pt>
    <dgm:pt modelId="{F2DB9C77-C60F-43CB-A281-8C6287F7F366}" type="pres">
      <dgm:prSet presAssocID="{32B5EEA6-24AF-445F-8A21-77A37C275390}" presName="background3" presStyleLbl="node3" presStyleIdx="4" presStyleCnt="6"/>
      <dgm:spPr/>
    </dgm:pt>
    <dgm:pt modelId="{A44EDEAF-A94A-4675-83D1-6D63E8490717}" type="pres">
      <dgm:prSet presAssocID="{32B5EEA6-24AF-445F-8A21-77A37C275390}" presName="text3" presStyleLbl="fgAcc3" presStyleIdx="4" presStyleCnt="6">
        <dgm:presLayoutVars>
          <dgm:chPref val="3"/>
        </dgm:presLayoutVars>
      </dgm:prSet>
      <dgm:spPr/>
      <dgm:t>
        <a:bodyPr/>
        <a:lstStyle/>
        <a:p>
          <a:endParaRPr lang="fr-FR"/>
        </a:p>
      </dgm:t>
    </dgm:pt>
    <dgm:pt modelId="{A38FC354-BED6-42F6-8F48-9DFE305CCFC9}" type="pres">
      <dgm:prSet presAssocID="{32B5EEA6-24AF-445F-8A21-77A37C275390}" presName="hierChild4" presStyleCnt="0"/>
      <dgm:spPr/>
    </dgm:pt>
    <dgm:pt modelId="{0DD0B52D-CE1F-49FC-A8B9-D67CB9B36B60}" type="pres">
      <dgm:prSet presAssocID="{DC380F00-E310-4972-8858-3E3DB8E2F7E0}" presName="Name17" presStyleLbl="parChTrans1D3" presStyleIdx="5" presStyleCnt="6"/>
      <dgm:spPr/>
      <dgm:t>
        <a:bodyPr/>
        <a:lstStyle/>
        <a:p>
          <a:endParaRPr lang="fr-FR"/>
        </a:p>
      </dgm:t>
    </dgm:pt>
    <dgm:pt modelId="{19F35377-F46E-486F-84EE-B56B33319369}" type="pres">
      <dgm:prSet presAssocID="{F21412E5-E74D-444E-B2C6-AC8B63442852}" presName="hierRoot3" presStyleCnt="0"/>
      <dgm:spPr/>
    </dgm:pt>
    <dgm:pt modelId="{E3E23E44-F26E-447D-AC55-8E4775A99F4C}" type="pres">
      <dgm:prSet presAssocID="{F21412E5-E74D-444E-B2C6-AC8B63442852}" presName="composite3" presStyleCnt="0"/>
      <dgm:spPr/>
    </dgm:pt>
    <dgm:pt modelId="{1DF8DB13-EE59-4B68-9F24-6493FEB55C20}" type="pres">
      <dgm:prSet presAssocID="{F21412E5-E74D-444E-B2C6-AC8B63442852}" presName="background3" presStyleLbl="node3" presStyleIdx="5" presStyleCnt="6"/>
      <dgm:spPr/>
    </dgm:pt>
    <dgm:pt modelId="{B6FE5F35-5890-4946-B741-F23394B858D3}" type="pres">
      <dgm:prSet presAssocID="{F21412E5-E74D-444E-B2C6-AC8B63442852}" presName="text3" presStyleLbl="fgAcc3" presStyleIdx="5" presStyleCnt="6">
        <dgm:presLayoutVars>
          <dgm:chPref val="3"/>
        </dgm:presLayoutVars>
      </dgm:prSet>
      <dgm:spPr/>
      <dgm:t>
        <a:bodyPr/>
        <a:lstStyle/>
        <a:p>
          <a:endParaRPr lang="fr-FR"/>
        </a:p>
      </dgm:t>
    </dgm:pt>
    <dgm:pt modelId="{83B19456-04E2-4E5F-82C7-F83AAA350C22}" type="pres">
      <dgm:prSet presAssocID="{F21412E5-E74D-444E-B2C6-AC8B63442852}" presName="hierChild4" presStyleCnt="0"/>
      <dgm:spPr/>
    </dgm:pt>
  </dgm:ptLst>
  <dgm:cxnLst>
    <dgm:cxn modelId="{611900F5-99E2-42A6-AAD3-A13D35449B1C}" type="presOf" srcId="{18896FBD-418F-4743-A27A-2FD2645BA42A}" destId="{8C2ACF76-6D30-406C-A25C-EF5F8C53A2E7}" srcOrd="0" destOrd="0" presId="urn:microsoft.com/office/officeart/2005/8/layout/hierarchy1"/>
    <dgm:cxn modelId="{F33B2681-F4D4-4608-8B92-2B1D26816D53}" type="presOf" srcId="{9CAAC70A-26B4-4B6C-BDB8-7DEC39FF4116}" destId="{1AF364D1-0531-46F1-A7B4-00546D77CD6F}" srcOrd="0" destOrd="0" presId="urn:microsoft.com/office/officeart/2005/8/layout/hierarchy1"/>
    <dgm:cxn modelId="{17454F9C-8CE8-43DE-B080-50C5D41C572C}" srcId="{E7904CA8-6499-427C-B33B-1B65FC49040E}" destId="{07D0D0B0-C099-4805-9E76-BC29255EE3BC}" srcOrd="0" destOrd="0" parTransId="{E25323D1-319D-438E-AEF2-B08405ED1800}" sibTransId="{D2E71460-4B23-4A3E-8CE8-FC1F9817CE70}"/>
    <dgm:cxn modelId="{9839BF54-74C7-46AE-9692-7F42C4F1F7E1}" type="presOf" srcId="{96DACEF3-84D0-4337-8B07-9C502E656E3A}" destId="{A4CC0764-C1BA-42C7-8C25-FF1A10601810}" srcOrd="0" destOrd="0" presId="urn:microsoft.com/office/officeart/2005/8/layout/hierarchy1"/>
    <dgm:cxn modelId="{D633DB02-B0BB-464F-944C-E91721078AC6}" type="presOf" srcId="{640B0EF7-41B5-45ED-917E-9EF3BC317053}" destId="{E6A9501F-DCB5-420C-835A-C33676C22D56}" srcOrd="0" destOrd="0" presId="urn:microsoft.com/office/officeart/2005/8/layout/hierarchy1"/>
    <dgm:cxn modelId="{02F6F3B9-1115-443E-8C5A-8D8B139B57F9}" type="presOf" srcId="{F9C6D11E-BD1F-4B6B-890D-3ED4BFA250D1}" destId="{2598A811-8AAF-4C19-A089-A3644FB8D75E}" srcOrd="0" destOrd="0" presId="urn:microsoft.com/office/officeart/2005/8/layout/hierarchy1"/>
    <dgm:cxn modelId="{BAFB0868-1B59-49D7-B9E5-A9EDC5130AF2}" type="presOf" srcId="{F21412E5-E74D-444E-B2C6-AC8B63442852}" destId="{B6FE5F35-5890-4946-B741-F23394B858D3}" srcOrd="0" destOrd="0" presId="urn:microsoft.com/office/officeart/2005/8/layout/hierarchy1"/>
    <dgm:cxn modelId="{28E1E0F7-9A64-406D-9E7D-03ED4D5B3BAD}" type="presOf" srcId="{32B5EEA6-24AF-445F-8A21-77A37C275390}" destId="{A44EDEAF-A94A-4675-83D1-6D63E8490717}" srcOrd="0" destOrd="0" presId="urn:microsoft.com/office/officeart/2005/8/layout/hierarchy1"/>
    <dgm:cxn modelId="{EA33C2FC-6F49-4D81-B565-C1A686A2A1D9}" type="presOf" srcId="{B5D1DFED-B1E5-4003-822E-DAD211909290}" destId="{427F240F-09B9-4720-87DD-F98092758CBB}" srcOrd="0" destOrd="0" presId="urn:microsoft.com/office/officeart/2005/8/layout/hierarchy1"/>
    <dgm:cxn modelId="{08370C9A-25A0-47A6-BBAF-4D53EC7AE62A}" type="presOf" srcId="{4EF9C5BE-2C51-4132-9FFC-FFF46A19A5F1}" destId="{21C29361-9D24-40A5-BD2E-A162AB2738FB}" srcOrd="0" destOrd="0" presId="urn:microsoft.com/office/officeart/2005/8/layout/hierarchy1"/>
    <dgm:cxn modelId="{B117AB03-78E0-4711-BF93-DA8369095659}" type="presOf" srcId="{898297CB-16C5-4CC6-B488-0953476BA1E9}" destId="{C77EC506-A554-4A51-ADD6-79B2FDCCC4C5}" srcOrd="0" destOrd="0" presId="urn:microsoft.com/office/officeart/2005/8/layout/hierarchy1"/>
    <dgm:cxn modelId="{AB00FE00-0EDC-4593-AF22-A11E3F36F5D9}" srcId="{8EFB4464-18ED-455D-826F-FE28C55B469F}" destId="{640B0EF7-41B5-45ED-917E-9EF3BC317053}" srcOrd="0" destOrd="0" parTransId="{C55F006B-3321-4024-9BC3-D83DCCE76B10}" sibTransId="{F6CD0346-E328-4690-9C42-8D4D021989D8}"/>
    <dgm:cxn modelId="{1AED903A-02B0-4BDB-9E44-4D275ACC3DDA}" srcId="{8EFB4464-18ED-455D-826F-FE28C55B469F}" destId="{18896FBD-418F-4743-A27A-2FD2645BA42A}" srcOrd="1" destOrd="0" parTransId="{4EF9C5BE-2C51-4132-9FFC-FFF46A19A5F1}" sibTransId="{1F98B05A-0E32-4EC9-8408-842C90F2FE9E}"/>
    <dgm:cxn modelId="{C11E7774-3F1A-451B-A273-2ACAC1241538}" type="presOf" srcId="{8EFB4464-18ED-455D-826F-FE28C55B469F}" destId="{9A846803-6B59-4421-BD22-3056DB7C68A6}" srcOrd="0" destOrd="0" presId="urn:microsoft.com/office/officeart/2005/8/layout/hierarchy1"/>
    <dgm:cxn modelId="{295FE7DE-A46A-4F23-84BE-9996F4FED63C}" type="presOf" srcId="{E17BF416-6726-4E9C-B900-F24ADCAE7287}" destId="{4F41C57A-430B-4E76-8046-D7AA4CAB88F3}" srcOrd="0" destOrd="0" presId="urn:microsoft.com/office/officeart/2005/8/layout/hierarchy1"/>
    <dgm:cxn modelId="{DC661ABD-F173-4D1F-A0CF-90E2F307EFD4}" srcId="{E319F61C-FBA5-4CD6-9C63-F98D895B3F20}" destId="{96DACEF3-84D0-4337-8B07-9C502E656E3A}" srcOrd="0" destOrd="0" parTransId="{808AA50D-4997-4A9C-9086-F5714ABE84CC}" sibTransId="{00D4A619-EBDC-4B5E-917B-F757647E6468}"/>
    <dgm:cxn modelId="{894AF456-7C8F-4A6F-99A8-9DD8E2A574DF}" srcId="{E7904CA8-6499-427C-B33B-1B65FC49040E}" destId="{8EFB4464-18ED-455D-826F-FE28C55B469F}" srcOrd="1" destOrd="0" parTransId="{898297CB-16C5-4CC6-B488-0953476BA1E9}" sibTransId="{E931BE23-C7D6-4951-B81D-8386E90F0FF0}"/>
    <dgm:cxn modelId="{33442631-DAE0-49E3-8D8E-BD055DC91E4D}" type="presOf" srcId="{0030F240-FC01-4DB2-AE38-B82D91511FC1}" destId="{8731BC3D-02FA-41A1-849C-3CD3E966C15C}" srcOrd="0" destOrd="0" presId="urn:microsoft.com/office/officeart/2005/8/layout/hierarchy1"/>
    <dgm:cxn modelId="{5D620DA5-AB25-4765-96FE-C98A2CEDA722}" type="presOf" srcId="{E25323D1-319D-438E-AEF2-B08405ED1800}" destId="{B6F941BF-761B-4BA2-A8AE-519EA205267B}" srcOrd="0" destOrd="0" presId="urn:microsoft.com/office/officeart/2005/8/layout/hierarchy1"/>
    <dgm:cxn modelId="{9FE2F09C-458E-4691-8090-6BBAD88215AC}" srcId="{E7904CA8-6499-427C-B33B-1B65FC49040E}" destId="{8DFEC0F9-1BC5-4CC3-8B19-372F38D005DC}" srcOrd="2" destOrd="0" parTransId="{E17BF416-6726-4E9C-B900-F24ADCAE7287}" sibTransId="{ABB1677A-A73A-4649-B916-7729B65E340B}"/>
    <dgm:cxn modelId="{3BA7200D-8348-4F04-AC06-69D3EE254FD6}" type="presOf" srcId="{E31E4BD6-62E9-4D8F-A5B0-8A56747A3C7D}" destId="{1FD4E82D-B069-46E6-847E-80C915DDB111}" srcOrd="0" destOrd="0" presId="urn:microsoft.com/office/officeart/2005/8/layout/hierarchy1"/>
    <dgm:cxn modelId="{DD0060F4-97C9-41D1-8A18-FD411856057B}" srcId="{F9C6D11E-BD1F-4B6B-890D-3ED4BFA250D1}" destId="{94D22895-7598-4D49-8062-4116F98A755F}" srcOrd="0" destOrd="0" parTransId="{21F1BA48-D4E8-470F-B06C-CE082433A935}" sibTransId="{CA37AA1F-867B-41C5-8640-C4E6886A903B}"/>
    <dgm:cxn modelId="{0AE88758-F9E6-4587-A55F-52202B0B58A2}" type="presOf" srcId="{E319F61C-FBA5-4CD6-9C63-F98D895B3F20}" destId="{BF44827D-54E0-45E0-A7EA-1BF7892F0B54}" srcOrd="0" destOrd="0" presId="urn:microsoft.com/office/officeart/2005/8/layout/hierarchy1"/>
    <dgm:cxn modelId="{E7DA2F7F-4A03-46CD-A16C-CF8CB9CD9DE8}" type="presOf" srcId="{C55F006B-3321-4024-9BC3-D83DCCE76B10}" destId="{5096A479-D510-488A-8FE0-BBDF9F819802}" srcOrd="0" destOrd="0" presId="urn:microsoft.com/office/officeart/2005/8/layout/hierarchy1"/>
    <dgm:cxn modelId="{FE72681A-43AB-42E9-9941-7AB02520EBF6}" srcId="{8EFB4464-18ED-455D-826F-FE28C55B469F}" destId="{9CAAC70A-26B4-4B6C-BDB8-7DEC39FF4116}" srcOrd="2" destOrd="0" parTransId="{0030F240-FC01-4DB2-AE38-B82D91511FC1}" sibTransId="{7DCCAD85-436F-4AED-A61B-9AD9D6A227EF}"/>
    <dgm:cxn modelId="{F9925C6E-7FA8-4A3D-BF12-4930EFD6B043}" type="presOf" srcId="{DC380F00-E310-4972-8858-3E3DB8E2F7E0}" destId="{0DD0B52D-CE1F-49FC-A8B9-D67CB9B36B60}" srcOrd="0" destOrd="0" presId="urn:microsoft.com/office/officeart/2005/8/layout/hierarchy1"/>
    <dgm:cxn modelId="{6F82BC9C-086A-493A-AEE9-57746983D636}" type="presOf" srcId="{07D0D0B0-C099-4805-9E76-BC29255EE3BC}" destId="{4D66AB35-90C5-4EFD-B419-17385E847A2E}" srcOrd="0" destOrd="0" presId="urn:microsoft.com/office/officeart/2005/8/layout/hierarchy1"/>
    <dgm:cxn modelId="{94F0A904-8B18-4C7A-99D0-1100AE8915D6}" type="presOf" srcId="{94D22895-7598-4D49-8062-4116F98A755F}" destId="{9789DD66-3518-40ED-B8F4-25EDFFD3539A}" srcOrd="0" destOrd="0" presId="urn:microsoft.com/office/officeart/2005/8/layout/hierarchy1"/>
    <dgm:cxn modelId="{485EC114-F093-490E-BAF8-E848EC4D7BCA}" type="presOf" srcId="{E7904CA8-6499-427C-B33B-1B65FC49040E}" destId="{507E3B44-7942-431A-817D-B369F49F9620}" srcOrd="0" destOrd="0" presId="urn:microsoft.com/office/officeart/2005/8/layout/hierarchy1"/>
    <dgm:cxn modelId="{5169D5FB-AD9C-48FD-A1FA-AD3F04CA9E85}" type="presOf" srcId="{8DFEC0F9-1BC5-4CC3-8B19-372F38D005DC}" destId="{5DD2FD97-B1E5-4CAD-9E2C-E0F5ED8AABF2}" srcOrd="0" destOrd="0" presId="urn:microsoft.com/office/officeart/2005/8/layout/hierarchy1"/>
    <dgm:cxn modelId="{A984AEFB-70F5-4137-BBF3-D784ACB889C7}" srcId="{94D22895-7598-4D49-8062-4116F98A755F}" destId="{E319F61C-FBA5-4CD6-9C63-F98D895B3F20}" srcOrd="1" destOrd="0" parTransId="{B5D1DFED-B1E5-4003-822E-DAD211909290}" sibTransId="{A716691F-0A0E-4E99-BA68-1424C98134D8}"/>
    <dgm:cxn modelId="{F69B397D-B8D8-46F7-A39D-6B8A6D6E2D1D}" srcId="{E319F61C-FBA5-4CD6-9C63-F98D895B3F20}" destId="{32B5EEA6-24AF-445F-8A21-77A37C275390}" srcOrd="1" destOrd="0" parTransId="{F9BF297B-C0C1-444F-872A-91C6A7480466}" sibTransId="{E4694F1B-FCBC-4A13-B307-C760D81568DB}"/>
    <dgm:cxn modelId="{9928FC50-D9D4-4F57-9614-CFFAAB6D2B43}" srcId="{94D22895-7598-4D49-8062-4116F98A755F}" destId="{E7904CA8-6499-427C-B33B-1B65FC49040E}" srcOrd="0" destOrd="0" parTransId="{E31E4BD6-62E9-4D8F-A5B0-8A56747A3C7D}" sibTransId="{E115BE73-8954-43A9-A02F-DC276085BA0C}"/>
    <dgm:cxn modelId="{D0B2BA0C-BD23-4EB4-B90D-5F1F496DC05C}" type="presOf" srcId="{F9BF297B-C0C1-444F-872A-91C6A7480466}" destId="{244974E6-2F22-43CC-9346-B5CEA95D4E25}" srcOrd="0" destOrd="0" presId="urn:microsoft.com/office/officeart/2005/8/layout/hierarchy1"/>
    <dgm:cxn modelId="{A942E3AE-5861-4D14-A6A4-F78CA2B752B8}" srcId="{E319F61C-FBA5-4CD6-9C63-F98D895B3F20}" destId="{F21412E5-E74D-444E-B2C6-AC8B63442852}" srcOrd="2" destOrd="0" parTransId="{DC380F00-E310-4972-8858-3E3DB8E2F7E0}" sibTransId="{037B286C-CB30-4EAC-B8AA-A87645DD4AD9}"/>
    <dgm:cxn modelId="{23146946-0295-4C95-90BF-A17246659568}" type="presOf" srcId="{808AA50D-4997-4A9C-9086-F5714ABE84CC}" destId="{5EE91128-197F-47AA-A20A-20A66AD0088C}" srcOrd="0" destOrd="0" presId="urn:microsoft.com/office/officeart/2005/8/layout/hierarchy1"/>
    <dgm:cxn modelId="{8FAFCAA9-DEDF-4DA9-B88D-50910C57E184}" type="presParOf" srcId="{2598A811-8AAF-4C19-A089-A3644FB8D75E}" destId="{00ED89B6-DD66-4F92-B3E5-EFE45614963C}" srcOrd="0" destOrd="0" presId="urn:microsoft.com/office/officeart/2005/8/layout/hierarchy1"/>
    <dgm:cxn modelId="{566934B3-A806-4D2D-BC9D-14B649B0CFCD}" type="presParOf" srcId="{00ED89B6-DD66-4F92-B3E5-EFE45614963C}" destId="{E4FE47D0-ADC4-4291-9515-D6C53137E7A9}" srcOrd="0" destOrd="0" presId="urn:microsoft.com/office/officeart/2005/8/layout/hierarchy1"/>
    <dgm:cxn modelId="{B24345B1-3203-4316-8633-7797A95D3F78}" type="presParOf" srcId="{E4FE47D0-ADC4-4291-9515-D6C53137E7A9}" destId="{7074AB3E-6FF1-4E91-BADA-B65643F3B79F}" srcOrd="0" destOrd="0" presId="urn:microsoft.com/office/officeart/2005/8/layout/hierarchy1"/>
    <dgm:cxn modelId="{58E9C5B6-2289-4B61-9801-54BA9633E014}" type="presParOf" srcId="{E4FE47D0-ADC4-4291-9515-D6C53137E7A9}" destId="{9789DD66-3518-40ED-B8F4-25EDFFD3539A}" srcOrd="1" destOrd="0" presId="urn:microsoft.com/office/officeart/2005/8/layout/hierarchy1"/>
    <dgm:cxn modelId="{25A68944-054D-4513-AEDD-56F75AE4B4A5}" type="presParOf" srcId="{00ED89B6-DD66-4F92-B3E5-EFE45614963C}" destId="{B0A11740-B05E-4D14-B79F-9A8736CAA8A0}" srcOrd="1" destOrd="0" presId="urn:microsoft.com/office/officeart/2005/8/layout/hierarchy1"/>
    <dgm:cxn modelId="{C532579F-55D3-4C0B-A938-70CAE31B9343}" type="presParOf" srcId="{B0A11740-B05E-4D14-B79F-9A8736CAA8A0}" destId="{1FD4E82D-B069-46E6-847E-80C915DDB111}" srcOrd="0" destOrd="0" presId="urn:microsoft.com/office/officeart/2005/8/layout/hierarchy1"/>
    <dgm:cxn modelId="{FFFA06D1-0FB1-43E4-B7FC-6193F6B34423}" type="presParOf" srcId="{B0A11740-B05E-4D14-B79F-9A8736CAA8A0}" destId="{326F7879-EF8E-4C09-95B3-D001E3BDB4F6}" srcOrd="1" destOrd="0" presId="urn:microsoft.com/office/officeart/2005/8/layout/hierarchy1"/>
    <dgm:cxn modelId="{1C498D50-7179-4F4E-A058-22F7DDBF130C}" type="presParOf" srcId="{326F7879-EF8E-4C09-95B3-D001E3BDB4F6}" destId="{4A6EAB0C-47C9-4F68-8DFA-81963EE796B9}" srcOrd="0" destOrd="0" presId="urn:microsoft.com/office/officeart/2005/8/layout/hierarchy1"/>
    <dgm:cxn modelId="{7DF8AF46-7D5F-4535-990B-3C9C8424B5C1}" type="presParOf" srcId="{4A6EAB0C-47C9-4F68-8DFA-81963EE796B9}" destId="{6196E6F1-90FC-45FF-9E86-83BEB7624D6F}" srcOrd="0" destOrd="0" presId="urn:microsoft.com/office/officeart/2005/8/layout/hierarchy1"/>
    <dgm:cxn modelId="{B31D6B73-2291-43FA-AF9B-0D24E6602A10}" type="presParOf" srcId="{4A6EAB0C-47C9-4F68-8DFA-81963EE796B9}" destId="{507E3B44-7942-431A-817D-B369F49F9620}" srcOrd="1" destOrd="0" presId="urn:microsoft.com/office/officeart/2005/8/layout/hierarchy1"/>
    <dgm:cxn modelId="{ACA3B57E-86A5-48C6-9E2F-D653C02D54AF}" type="presParOf" srcId="{326F7879-EF8E-4C09-95B3-D001E3BDB4F6}" destId="{1F7A038A-FB11-4CA6-AC67-8806A8D1E2A5}" srcOrd="1" destOrd="0" presId="urn:microsoft.com/office/officeart/2005/8/layout/hierarchy1"/>
    <dgm:cxn modelId="{49C406D6-25E4-42AE-9797-D149E668F426}" type="presParOf" srcId="{1F7A038A-FB11-4CA6-AC67-8806A8D1E2A5}" destId="{B6F941BF-761B-4BA2-A8AE-519EA205267B}" srcOrd="0" destOrd="0" presId="urn:microsoft.com/office/officeart/2005/8/layout/hierarchy1"/>
    <dgm:cxn modelId="{3F1A805D-2570-4401-88C6-71041EDA9D08}" type="presParOf" srcId="{1F7A038A-FB11-4CA6-AC67-8806A8D1E2A5}" destId="{5E53DC18-4D76-4CEA-A8F4-070E3C92440C}" srcOrd="1" destOrd="0" presId="urn:microsoft.com/office/officeart/2005/8/layout/hierarchy1"/>
    <dgm:cxn modelId="{C9938595-1347-4089-AB9A-79762517DEF1}" type="presParOf" srcId="{5E53DC18-4D76-4CEA-A8F4-070E3C92440C}" destId="{91465CFE-1370-4267-9177-9C6289D485B5}" srcOrd="0" destOrd="0" presId="urn:microsoft.com/office/officeart/2005/8/layout/hierarchy1"/>
    <dgm:cxn modelId="{A08F594C-ABD5-4C45-8BE4-6ED786083234}" type="presParOf" srcId="{91465CFE-1370-4267-9177-9C6289D485B5}" destId="{7A07F6AC-3C40-4975-A7E5-F3D80AE9C00F}" srcOrd="0" destOrd="0" presId="urn:microsoft.com/office/officeart/2005/8/layout/hierarchy1"/>
    <dgm:cxn modelId="{D4210EE3-6050-44C5-8ED6-C967986793AF}" type="presParOf" srcId="{91465CFE-1370-4267-9177-9C6289D485B5}" destId="{4D66AB35-90C5-4EFD-B419-17385E847A2E}" srcOrd="1" destOrd="0" presId="urn:microsoft.com/office/officeart/2005/8/layout/hierarchy1"/>
    <dgm:cxn modelId="{528AB03D-E119-4792-8F61-7C85B48025E5}" type="presParOf" srcId="{5E53DC18-4D76-4CEA-A8F4-070E3C92440C}" destId="{FD108FC3-E3D4-48A2-94D6-12B73422C52C}" srcOrd="1" destOrd="0" presId="urn:microsoft.com/office/officeart/2005/8/layout/hierarchy1"/>
    <dgm:cxn modelId="{5AD71398-ABF7-4685-9C25-CA1F07693F59}" type="presParOf" srcId="{1F7A038A-FB11-4CA6-AC67-8806A8D1E2A5}" destId="{C77EC506-A554-4A51-ADD6-79B2FDCCC4C5}" srcOrd="2" destOrd="0" presId="urn:microsoft.com/office/officeart/2005/8/layout/hierarchy1"/>
    <dgm:cxn modelId="{AD6CFC43-FA53-4C73-8FA8-B5A6FCF79189}" type="presParOf" srcId="{1F7A038A-FB11-4CA6-AC67-8806A8D1E2A5}" destId="{2B426A02-3CD9-46A5-9757-FC890185C31E}" srcOrd="3" destOrd="0" presId="urn:microsoft.com/office/officeart/2005/8/layout/hierarchy1"/>
    <dgm:cxn modelId="{04D936FC-3A58-4809-8FE1-A3C6A5B1D26F}" type="presParOf" srcId="{2B426A02-3CD9-46A5-9757-FC890185C31E}" destId="{C5B9EA1C-A961-4CA4-A4CE-79D7BDFE3A85}" srcOrd="0" destOrd="0" presId="urn:microsoft.com/office/officeart/2005/8/layout/hierarchy1"/>
    <dgm:cxn modelId="{9129FFBF-D6E4-49A2-9313-C84D06DA3DEB}" type="presParOf" srcId="{C5B9EA1C-A961-4CA4-A4CE-79D7BDFE3A85}" destId="{973D2914-4638-4AC0-808F-D0AE7ECE9FBD}" srcOrd="0" destOrd="0" presId="urn:microsoft.com/office/officeart/2005/8/layout/hierarchy1"/>
    <dgm:cxn modelId="{CE64E0A1-5039-421E-8C34-86C3D0B3BCF7}" type="presParOf" srcId="{C5B9EA1C-A961-4CA4-A4CE-79D7BDFE3A85}" destId="{9A846803-6B59-4421-BD22-3056DB7C68A6}" srcOrd="1" destOrd="0" presId="urn:microsoft.com/office/officeart/2005/8/layout/hierarchy1"/>
    <dgm:cxn modelId="{32FDA1AD-1717-44CF-8237-9B948E05B9D8}" type="presParOf" srcId="{2B426A02-3CD9-46A5-9757-FC890185C31E}" destId="{F9F5CDF5-9F85-4542-B1C1-59266A198856}" srcOrd="1" destOrd="0" presId="urn:microsoft.com/office/officeart/2005/8/layout/hierarchy1"/>
    <dgm:cxn modelId="{21C8E581-771E-4B00-979B-B7CCD9EB09F6}" type="presParOf" srcId="{F9F5CDF5-9F85-4542-B1C1-59266A198856}" destId="{5096A479-D510-488A-8FE0-BBDF9F819802}" srcOrd="0" destOrd="0" presId="urn:microsoft.com/office/officeart/2005/8/layout/hierarchy1"/>
    <dgm:cxn modelId="{6B5731D2-86CF-4C71-9007-BE01A8F6DF30}" type="presParOf" srcId="{F9F5CDF5-9F85-4542-B1C1-59266A198856}" destId="{B3B6AB83-43C7-4AF6-9C0C-F57A8FBFFEF5}" srcOrd="1" destOrd="0" presId="urn:microsoft.com/office/officeart/2005/8/layout/hierarchy1"/>
    <dgm:cxn modelId="{8099D4EF-8C83-4435-BD9F-1B22963D0BD1}" type="presParOf" srcId="{B3B6AB83-43C7-4AF6-9C0C-F57A8FBFFEF5}" destId="{D592035B-CE80-4049-A176-1655C285AB35}" srcOrd="0" destOrd="0" presId="urn:microsoft.com/office/officeart/2005/8/layout/hierarchy1"/>
    <dgm:cxn modelId="{E36CE18D-6A1C-4C31-B01E-3C9050E58E86}" type="presParOf" srcId="{D592035B-CE80-4049-A176-1655C285AB35}" destId="{F049115D-F007-4909-8387-EB146759AEF0}" srcOrd="0" destOrd="0" presId="urn:microsoft.com/office/officeart/2005/8/layout/hierarchy1"/>
    <dgm:cxn modelId="{B4F925A4-D57D-4972-8968-4A0FC0534248}" type="presParOf" srcId="{D592035B-CE80-4049-A176-1655C285AB35}" destId="{E6A9501F-DCB5-420C-835A-C33676C22D56}" srcOrd="1" destOrd="0" presId="urn:microsoft.com/office/officeart/2005/8/layout/hierarchy1"/>
    <dgm:cxn modelId="{1462EAC1-B33F-4DAB-9D1E-C11387DBA32F}" type="presParOf" srcId="{B3B6AB83-43C7-4AF6-9C0C-F57A8FBFFEF5}" destId="{83FA9619-E608-41A4-BE1F-85407944402B}" srcOrd="1" destOrd="0" presId="urn:microsoft.com/office/officeart/2005/8/layout/hierarchy1"/>
    <dgm:cxn modelId="{2839B9D2-9AE8-48FB-B181-F994F4324241}" type="presParOf" srcId="{F9F5CDF5-9F85-4542-B1C1-59266A198856}" destId="{21C29361-9D24-40A5-BD2E-A162AB2738FB}" srcOrd="2" destOrd="0" presId="urn:microsoft.com/office/officeart/2005/8/layout/hierarchy1"/>
    <dgm:cxn modelId="{7E8CB2CE-7D71-4B1F-802E-9461629AC797}" type="presParOf" srcId="{F9F5CDF5-9F85-4542-B1C1-59266A198856}" destId="{549CD30B-7BC9-4ED5-9B1C-1859A76A82D6}" srcOrd="3" destOrd="0" presId="urn:microsoft.com/office/officeart/2005/8/layout/hierarchy1"/>
    <dgm:cxn modelId="{E55BA723-7A4E-42D8-85E3-AC73546E147E}" type="presParOf" srcId="{549CD30B-7BC9-4ED5-9B1C-1859A76A82D6}" destId="{FF9E3C73-BACA-44B0-8EC5-95D8A892887C}" srcOrd="0" destOrd="0" presId="urn:microsoft.com/office/officeart/2005/8/layout/hierarchy1"/>
    <dgm:cxn modelId="{31117593-3CF5-4FF8-BDAC-9944299564F9}" type="presParOf" srcId="{FF9E3C73-BACA-44B0-8EC5-95D8A892887C}" destId="{768C3450-232E-47D4-B188-E17CF054C385}" srcOrd="0" destOrd="0" presId="urn:microsoft.com/office/officeart/2005/8/layout/hierarchy1"/>
    <dgm:cxn modelId="{77FB09BB-ADA1-4D1A-AB2C-8B1CA1ED16DE}" type="presParOf" srcId="{FF9E3C73-BACA-44B0-8EC5-95D8A892887C}" destId="{8C2ACF76-6D30-406C-A25C-EF5F8C53A2E7}" srcOrd="1" destOrd="0" presId="urn:microsoft.com/office/officeart/2005/8/layout/hierarchy1"/>
    <dgm:cxn modelId="{85368118-1FDB-42FA-A219-53774BC22ED1}" type="presParOf" srcId="{549CD30B-7BC9-4ED5-9B1C-1859A76A82D6}" destId="{BC778011-5CA3-4817-BFDC-2E06331AA930}" srcOrd="1" destOrd="0" presId="urn:microsoft.com/office/officeart/2005/8/layout/hierarchy1"/>
    <dgm:cxn modelId="{46715581-3521-4A9E-8725-1215776825E3}" type="presParOf" srcId="{F9F5CDF5-9F85-4542-B1C1-59266A198856}" destId="{8731BC3D-02FA-41A1-849C-3CD3E966C15C}" srcOrd="4" destOrd="0" presId="urn:microsoft.com/office/officeart/2005/8/layout/hierarchy1"/>
    <dgm:cxn modelId="{9D95A436-5CEB-4C82-B365-6FD09827F189}" type="presParOf" srcId="{F9F5CDF5-9F85-4542-B1C1-59266A198856}" destId="{FB188C84-D5BB-4FCD-B490-74F6D32C8831}" srcOrd="5" destOrd="0" presId="urn:microsoft.com/office/officeart/2005/8/layout/hierarchy1"/>
    <dgm:cxn modelId="{DB237488-435A-4E50-B7F1-4DB2A6F49EBD}" type="presParOf" srcId="{FB188C84-D5BB-4FCD-B490-74F6D32C8831}" destId="{C1246A28-78ED-4938-95B7-4DE3427F4F21}" srcOrd="0" destOrd="0" presId="urn:microsoft.com/office/officeart/2005/8/layout/hierarchy1"/>
    <dgm:cxn modelId="{D9AE684B-C101-447B-B6F6-4A833A1539B9}" type="presParOf" srcId="{C1246A28-78ED-4938-95B7-4DE3427F4F21}" destId="{75261552-3F7A-498B-AAED-5063B3397B22}" srcOrd="0" destOrd="0" presId="urn:microsoft.com/office/officeart/2005/8/layout/hierarchy1"/>
    <dgm:cxn modelId="{CA92591D-1693-4A4B-AFAC-402FD51134D0}" type="presParOf" srcId="{C1246A28-78ED-4938-95B7-4DE3427F4F21}" destId="{1AF364D1-0531-46F1-A7B4-00546D77CD6F}" srcOrd="1" destOrd="0" presId="urn:microsoft.com/office/officeart/2005/8/layout/hierarchy1"/>
    <dgm:cxn modelId="{D05088CD-946B-4788-B37A-7C668E584A43}" type="presParOf" srcId="{FB188C84-D5BB-4FCD-B490-74F6D32C8831}" destId="{1D964835-3B16-4231-B4B4-0ED5D57F1BBC}" srcOrd="1" destOrd="0" presId="urn:microsoft.com/office/officeart/2005/8/layout/hierarchy1"/>
    <dgm:cxn modelId="{7FA1DAD3-8CEC-44C7-A4A6-4B1FEAA0FDAE}" type="presParOf" srcId="{1F7A038A-FB11-4CA6-AC67-8806A8D1E2A5}" destId="{4F41C57A-430B-4E76-8046-D7AA4CAB88F3}" srcOrd="4" destOrd="0" presId="urn:microsoft.com/office/officeart/2005/8/layout/hierarchy1"/>
    <dgm:cxn modelId="{E17E0AD5-CAC9-43E8-B20A-331BAB992784}" type="presParOf" srcId="{1F7A038A-FB11-4CA6-AC67-8806A8D1E2A5}" destId="{49A8E86A-DC96-4E7D-874B-1A26F7322815}" srcOrd="5" destOrd="0" presId="urn:microsoft.com/office/officeart/2005/8/layout/hierarchy1"/>
    <dgm:cxn modelId="{A8974479-BC4F-4ADD-88F3-F3A23E0D1323}" type="presParOf" srcId="{49A8E86A-DC96-4E7D-874B-1A26F7322815}" destId="{76E3656F-28CF-41D7-9569-E46C5448A4EE}" srcOrd="0" destOrd="0" presId="urn:microsoft.com/office/officeart/2005/8/layout/hierarchy1"/>
    <dgm:cxn modelId="{DB407224-7C06-43FF-9CAA-AC073CE1EAA7}" type="presParOf" srcId="{76E3656F-28CF-41D7-9569-E46C5448A4EE}" destId="{4CB1038D-B9B0-4EEC-A5E1-33FE39B7F1C3}" srcOrd="0" destOrd="0" presId="urn:microsoft.com/office/officeart/2005/8/layout/hierarchy1"/>
    <dgm:cxn modelId="{F88AC94D-04A9-4BF6-83E9-CC06DBE1C7C8}" type="presParOf" srcId="{76E3656F-28CF-41D7-9569-E46C5448A4EE}" destId="{5DD2FD97-B1E5-4CAD-9E2C-E0F5ED8AABF2}" srcOrd="1" destOrd="0" presId="urn:microsoft.com/office/officeart/2005/8/layout/hierarchy1"/>
    <dgm:cxn modelId="{7777DFBC-FFD2-487F-9C04-ED4E53E5CE5D}" type="presParOf" srcId="{49A8E86A-DC96-4E7D-874B-1A26F7322815}" destId="{0DA53783-DDF5-472A-A940-CA719FE347AE}" srcOrd="1" destOrd="0" presId="urn:microsoft.com/office/officeart/2005/8/layout/hierarchy1"/>
    <dgm:cxn modelId="{DDEE546B-3326-472C-95E1-43B69E5868B4}" type="presParOf" srcId="{B0A11740-B05E-4D14-B79F-9A8736CAA8A0}" destId="{427F240F-09B9-4720-87DD-F98092758CBB}" srcOrd="2" destOrd="0" presId="urn:microsoft.com/office/officeart/2005/8/layout/hierarchy1"/>
    <dgm:cxn modelId="{6DB8BB92-620F-467D-98F7-61C18757F266}" type="presParOf" srcId="{B0A11740-B05E-4D14-B79F-9A8736CAA8A0}" destId="{A5CB2A9E-EFC1-4894-A23E-49E485ABABA7}" srcOrd="3" destOrd="0" presId="urn:microsoft.com/office/officeart/2005/8/layout/hierarchy1"/>
    <dgm:cxn modelId="{1909F048-E3D1-44F1-8EB6-6D58CDE2B5E6}" type="presParOf" srcId="{A5CB2A9E-EFC1-4894-A23E-49E485ABABA7}" destId="{C851C822-6AC1-4470-BB75-44A7C82642C0}" srcOrd="0" destOrd="0" presId="urn:microsoft.com/office/officeart/2005/8/layout/hierarchy1"/>
    <dgm:cxn modelId="{FC3990F6-657D-47F2-8897-024ED012E59B}" type="presParOf" srcId="{C851C822-6AC1-4470-BB75-44A7C82642C0}" destId="{928F5486-432E-4160-803B-EC79B36CB998}" srcOrd="0" destOrd="0" presId="urn:microsoft.com/office/officeart/2005/8/layout/hierarchy1"/>
    <dgm:cxn modelId="{819E4389-B2A2-4910-AB73-89E6F9212B56}" type="presParOf" srcId="{C851C822-6AC1-4470-BB75-44A7C82642C0}" destId="{BF44827D-54E0-45E0-A7EA-1BF7892F0B54}" srcOrd="1" destOrd="0" presId="urn:microsoft.com/office/officeart/2005/8/layout/hierarchy1"/>
    <dgm:cxn modelId="{28961E8D-F546-40B1-BED4-FDC076FF6706}" type="presParOf" srcId="{A5CB2A9E-EFC1-4894-A23E-49E485ABABA7}" destId="{CAAB754B-FA77-457B-8B31-F234D4D48F8F}" srcOrd="1" destOrd="0" presId="urn:microsoft.com/office/officeart/2005/8/layout/hierarchy1"/>
    <dgm:cxn modelId="{865D10DD-FA83-42F5-B523-3D9D4B6C1711}" type="presParOf" srcId="{CAAB754B-FA77-457B-8B31-F234D4D48F8F}" destId="{5EE91128-197F-47AA-A20A-20A66AD0088C}" srcOrd="0" destOrd="0" presId="urn:microsoft.com/office/officeart/2005/8/layout/hierarchy1"/>
    <dgm:cxn modelId="{5DB1E69B-10FC-4FC5-B44D-87E7BB2EBC83}" type="presParOf" srcId="{CAAB754B-FA77-457B-8B31-F234D4D48F8F}" destId="{AF46E0FD-3C91-42DD-8933-CA17F25B2B46}" srcOrd="1" destOrd="0" presId="urn:microsoft.com/office/officeart/2005/8/layout/hierarchy1"/>
    <dgm:cxn modelId="{79854E1C-1DCC-4A8B-81CA-FEE2C4A9EE18}" type="presParOf" srcId="{AF46E0FD-3C91-42DD-8933-CA17F25B2B46}" destId="{079C3764-A962-49F3-900B-8505C3930E0E}" srcOrd="0" destOrd="0" presId="urn:microsoft.com/office/officeart/2005/8/layout/hierarchy1"/>
    <dgm:cxn modelId="{BB577A2F-65DD-439D-BC85-72D54E93C065}" type="presParOf" srcId="{079C3764-A962-49F3-900B-8505C3930E0E}" destId="{AD2BED7E-3D07-4CDE-AE06-F7C05202C13E}" srcOrd="0" destOrd="0" presId="urn:microsoft.com/office/officeart/2005/8/layout/hierarchy1"/>
    <dgm:cxn modelId="{07047FBE-05DA-4A2C-B4D4-7AFD8093533B}" type="presParOf" srcId="{079C3764-A962-49F3-900B-8505C3930E0E}" destId="{A4CC0764-C1BA-42C7-8C25-FF1A10601810}" srcOrd="1" destOrd="0" presId="urn:microsoft.com/office/officeart/2005/8/layout/hierarchy1"/>
    <dgm:cxn modelId="{E8E2E10E-77B7-48C6-BD55-C486C63BD9BA}" type="presParOf" srcId="{AF46E0FD-3C91-42DD-8933-CA17F25B2B46}" destId="{63972E51-3198-4D68-B9BE-0F772E6DBA19}" srcOrd="1" destOrd="0" presId="urn:microsoft.com/office/officeart/2005/8/layout/hierarchy1"/>
    <dgm:cxn modelId="{162A160E-64BF-4BA4-8E6A-5D4819FE881C}" type="presParOf" srcId="{CAAB754B-FA77-457B-8B31-F234D4D48F8F}" destId="{244974E6-2F22-43CC-9346-B5CEA95D4E25}" srcOrd="2" destOrd="0" presId="urn:microsoft.com/office/officeart/2005/8/layout/hierarchy1"/>
    <dgm:cxn modelId="{0F440F36-7F5D-4302-A506-F1DB62DC38B4}" type="presParOf" srcId="{CAAB754B-FA77-457B-8B31-F234D4D48F8F}" destId="{362A10E4-0E58-41C0-9B39-616D9B9BE7E7}" srcOrd="3" destOrd="0" presId="urn:microsoft.com/office/officeart/2005/8/layout/hierarchy1"/>
    <dgm:cxn modelId="{2FBE4B8A-CC42-484B-AE98-D04A09BD9A22}" type="presParOf" srcId="{362A10E4-0E58-41C0-9B39-616D9B9BE7E7}" destId="{AE2BA2B1-C9A1-484A-939E-9A398E33113C}" srcOrd="0" destOrd="0" presId="urn:microsoft.com/office/officeart/2005/8/layout/hierarchy1"/>
    <dgm:cxn modelId="{09BBC688-B970-4ACF-81A5-3B1568F5EC2E}" type="presParOf" srcId="{AE2BA2B1-C9A1-484A-939E-9A398E33113C}" destId="{F2DB9C77-C60F-43CB-A281-8C6287F7F366}" srcOrd="0" destOrd="0" presId="urn:microsoft.com/office/officeart/2005/8/layout/hierarchy1"/>
    <dgm:cxn modelId="{84C49098-01BE-4DCB-B66F-9E18D70A4AC0}" type="presParOf" srcId="{AE2BA2B1-C9A1-484A-939E-9A398E33113C}" destId="{A44EDEAF-A94A-4675-83D1-6D63E8490717}" srcOrd="1" destOrd="0" presId="urn:microsoft.com/office/officeart/2005/8/layout/hierarchy1"/>
    <dgm:cxn modelId="{C2659D25-183D-43E8-9E12-8AA155D77E18}" type="presParOf" srcId="{362A10E4-0E58-41C0-9B39-616D9B9BE7E7}" destId="{A38FC354-BED6-42F6-8F48-9DFE305CCFC9}" srcOrd="1" destOrd="0" presId="urn:microsoft.com/office/officeart/2005/8/layout/hierarchy1"/>
    <dgm:cxn modelId="{5E78B8FE-F6DA-4866-8094-5FD469ED2478}" type="presParOf" srcId="{CAAB754B-FA77-457B-8B31-F234D4D48F8F}" destId="{0DD0B52D-CE1F-49FC-A8B9-D67CB9B36B60}" srcOrd="4" destOrd="0" presId="urn:microsoft.com/office/officeart/2005/8/layout/hierarchy1"/>
    <dgm:cxn modelId="{770E8AB8-9E61-4B7F-9B6F-293220B53EE4}" type="presParOf" srcId="{CAAB754B-FA77-457B-8B31-F234D4D48F8F}" destId="{19F35377-F46E-486F-84EE-B56B33319369}" srcOrd="5" destOrd="0" presId="urn:microsoft.com/office/officeart/2005/8/layout/hierarchy1"/>
    <dgm:cxn modelId="{3ED85B97-8551-4FF9-8448-C6D3D619D122}" type="presParOf" srcId="{19F35377-F46E-486F-84EE-B56B33319369}" destId="{E3E23E44-F26E-447D-AC55-8E4775A99F4C}" srcOrd="0" destOrd="0" presId="urn:microsoft.com/office/officeart/2005/8/layout/hierarchy1"/>
    <dgm:cxn modelId="{4823663F-AC84-402E-875B-C9C65C81B602}" type="presParOf" srcId="{E3E23E44-F26E-447D-AC55-8E4775A99F4C}" destId="{1DF8DB13-EE59-4B68-9F24-6493FEB55C20}" srcOrd="0" destOrd="0" presId="urn:microsoft.com/office/officeart/2005/8/layout/hierarchy1"/>
    <dgm:cxn modelId="{A783C260-72E7-44AB-A94F-CE7F872BDD4F}" type="presParOf" srcId="{E3E23E44-F26E-447D-AC55-8E4775A99F4C}" destId="{B6FE5F35-5890-4946-B741-F23394B858D3}" srcOrd="1" destOrd="0" presId="urn:microsoft.com/office/officeart/2005/8/layout/hierarchy1"/>
    <dgm:cxn modelId="{3165427C-91C0-4994-B219-CFE524353C0A}" type="presParOf" srcId="{19F35377-F46E-486F-84EE-B56B33319369}" destId="{83B19456-04E2-4E5F-82C7-F83AAA350C22}" srcOrd="1" destOrd="0" presId="urn:microsoft.com/office/officeart/2005/8/layout/hierarchy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D37AA4-72B7-4BD8-AE4F-7F8BC3A15769}"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fr-FR"/>
        </a:p>
      </dgm:t>
    </dgm:pt>
    <dgm:pt modelId="{FE600773-1BC4-4F29-A1D2-C1512272230C}">
      <dgm:prSet phldrT="[Texte]"/>
      <dgm:spPr>
        <a:solidFill>
          <a:srgbClr val="FF6600">
            <a:alpha val="89804"/>
          </a:srgbClr>
        </a:solidFill>
      </dgm:spPr>
      <dgm:t>
        <a:bodyPr/>
        <a:lstStyle/>
        <a:p>
          <a:r>
            <a:rPr lang="fr-FR" dirty="0" smtClean="0"/>
            <a:t>Site racine (\)</a:t>
          </a:r>
          <a:endParaRPr lang="fr-FR" dirty="0"/>
        </a:p>
      </dgm:t>
    </dgm:pt>
    <dgm:pt modelId="{FB717A86-8DAE-4798-B871-BC4794E14B28}" type="parTrans" cxnId="{5CD355C9-3661-4D7D-8C9A-C87C69246C17}">
      <dgm:prSet/>
      <dgm:spPr/>
      <dgm:t>
        <a:bodyPr/>
        <a:lstStyle/>
        <a:p>
          <a:endParaRPr lang="fr-FR"/>
        </a:p>
      </dgm:t>
    </dgm:pt>
    <dgm:pt modelId="{043C9F90-A8A7-4DA6-9032-1EE9922C417E}" type="sibTrans" cxnId="{5CD355C9-3661-4D7D-8C9A-C87C69246C17}">
      <dgm:prSet/>
      <dgm:spPr/>
      <dgm:t>
        <a:bodyPr/>
        <a:lstStyle/>
        <a:p>
          <a:endParaRPr lang="fr-FR"/>
        </a:p>
      </dgm:t>
    </dgm:pt>
    <dgm:pt modelId="{A7E5FBC6-56D6-4343-9FBF-7F69886F956C}">
      <dgm:prSet phldrT="[Texte]"/>
      <dgm:spPr>
        <a:solidFill>
          <a:srgbClr val="FFC000">
            <a:alpha val="90000"/>
          </a:srgbClr>
        </a:solidFill>
      </dgm:spPr>
      <dgm:t>
        <a:bodyPr/>
        <a:lstStyle/>
        <a:p>
          <a:r>
            <a:rPr lang="fr-FR" dirty="0" smtClean="0"/>
            <a:t>Sites</a:t>
          </a:r>
          <a:endParaRPr lang="fr-FR" dirty="0"/>
        </a:p>
      </dgm:t>
    </dgm:pt>
    <dgm:pt modelId="{7205A34E-2B25-4514-ABB1-8D7411DD883C}" type="parTrans" cxnId="{2C27F56A-0846-4745-B24C-4FFF81AFDA40}">
      <dgm:prSet/>
      <dgm:spPr/>
      <dgm:t>
        <a:bodyPr/>
        <a:lstStyle/>
        <a:p>
          <a:endParaRPr lang="fr-FR"/>
        </a:p>
      </dgm:t>
    </dgm:pt>
    <dgm:pt modelId="{18EEFEEE-66EB-4C83-B957-9C6207E3C64A}" type="sibTrans" cxnId="{2C27F56A-0846-4745-B24C-4FFF81AFDA40}">
      <dgm:prSet/>
      <dgm:spPr/>
      <dgm:t>
        <a:bodyPr/>
        <a:lstStyle/>
        <a:p>
          <a:endParaRPr lang="fr-FR"/>
        </a:p>
      </dgm:t>
    </dgm:pt>
    <dgm:pt modelId="{C2BAE728-D9E9-462B-BE96-805E2DD4AECA}">
      <dgm:prSet phldrT="[Texte]"/>
      <dgm:spPr>
        <a:solidFill>
          <a:srgbClr val="FF6600">
            <a:alpha val="89804"/>
          </a:srgbClr>
        </a:solidFill>
      </dgm:spPr>
      <dgm:t>
        <a:bodyPr/>
        <a:lstStyle/>
        <a:p>
          <a:r>
            <a:rPr lang="fr-FR" dirty="0" smtClean="0"/>
            <a:t>Compta</a:t>
          </a:r>
          <a:endParaRPr lang="fr-FR" dirty="0"/>
        </a:p>
      </dgm:t>
    </dgm:pt>
    <dgm:pt modelId="{79EDF78B-9352-4A48-9379-7275DFF70281}" type="parTrans" cxnId="{5CAEC58E-FD22-460C-92D7-2B373DA1B0F8}">
      <dgm:prSet/>
      <dgm:spPr/>
      <dgm:t>
        <a:bodyPr/>
        <a:lstStyle/>
        <a:p>
          <a:endParaRPr lang="fr-FR"/>
        </a:p>
      </dgm:t>
    </dgm:pt>
    <dgm:pt modelId="{09B74A53-1A14-493B-B937-6363D4A3B43A}" type="sibTrans" cxnId="{5CAEC58E-FD22-460C-92D7-2B373DA1B0F8}">
      <dgm:prSet/>
      <dgm:spPr/>
      <dgm:t>
        <a:bodyPr/>
        <a:lstStyle/>
        <a:p>
          <a:endParaRPr lang="fr-FR"/>
        </a:p>
      </dgm:t>
    </dgm:pt>
    <dgm:pt modelId="{E592B3BE-20BA-4BA1-A131-5AB2FE451C51}">
      <dgm:prSet phldrT="[Texte]"/>
      <dgm:spPr>
        <a:solidFill>
          <a:srgbClr val="FF6600">
            <a:alpha val="89804"/>
          </a:srgbClr>
        </a:solidFill>
      </dgm:spPr>
      <dgm:t>
        <a:bodyPr/>
        <a:lstStyle/>
        <a:p>
          <a:r>
            <a:rPr lang="fr-FR" dirty="0" smtClean="0"/>
            <a:t>DRH</a:t>
          </a:r>
          <a:endParaRPr lang="fr-FR" dirty="0"/>
        </a:p>
      </dgm:t>
    </dgm:pt>
    <dgm:pt modelId="{A3BCF7BA-303F-4336-A98B-D096F9FC45F9}" type="parTrans" cxnId="{D8A2E20A-D4D1-42D6-AA93-87E8022D1411}">
      <dgm:prSet/>
      <dgm:spPr/>
      <dgm:t>
        <a:bodyPr/>
        <a:lstStyle/>
        <a:p>
          <a:endParaRPr lang="fr-FR"/>
        </a:p>
      </dgm:t>
    </dgm:pt>
    <dgm:pt modelId="{DB751403-6791-48CD-9BA1-856174B0A559}" type="sibTrans" cxnId="{D8A2E20A-D4D1-42D6-AA93-87E8022D1411}">
      <dgm:prSet/>
      <dgm:spPr/>
      <dgm:t>
        <a:bodyPr/>
        <a:lstStyle/>
        <a:p>
          <a:endParaRPr lang="fr-FR"/>
        </a:p>
      </dgm:t>
    </dgm:pt>
    <dgm:pt modelId="{6814D261-E048-47DF-B47F-23850B262BDB}">
      <dgm:prSet phldrT="[Texte]"/>
      <dgm:spPr>
        <a:solidFill>
          <a:srgbClr val="FFC000">
            <a:alpha val="90000"/>
          </a:srgbClr>
        </a:solidFill>
      </dgm:spPr>
      <dgm:t>
        <a:bodyPr/>
        <a:lstStyle/>
        <a:p>
          <a:r>
            <a:rPr lang="fr-FR" dirty="0" err="1" smtClean="0"/>
            <a:t>SitePerso</a:t>
          </a:r>
          <a:endParaRPr lang="fr-FR" dirty="0"/>
        </a:p>
      </dgm:t>
    </dgm:pt>
    <dgm:pt modelId="{1BEAFDFF-772A-4FC1-A562-4D72E5696EC4}" type="parTrans" cxnId="{991F3A6F-0AEF-4890-8308-04D7E9D78912}">
      <dgm:prSet/>
      <dgm:spPr/>
      <dgm:t>
        <a:bodyPr/>
        <a:lstStyle/>
        <a:p>
          <a:endParaRPr lang="fr-FR"/>
        </a:p>
      </dgm:t>
    </dgm:pt>
    <dgm:pt modelId="{0BFFDAE1-0CDC-4BAD-82C1-2859E853DBBE}" type="sibTrans" cxnId="{991F3A6F-0AEF-4890-8308-04D7E9D78912}">
      <dgm:prSet/>
      <dgm:spPr/>
      <dgm:t>
        <a:bodyPr/>
        <a:lstStyle/>
        <a:p>
          <a:endParaRPr lang="fr-FR"/>
        </a:p>
      </dgm:t>
    </dgm:pt>
    <dgm:pt modelId="{59F7F4E9-4007-41A8-BE85-233A9048A043}">
      <dgm:prSet phldrT="[Texte]"/>
      <dgm:spPr>
        <a:solidFill>
          <a:srgbClr val="FF6600">
            <a:alpha val="89804"/>
          </a:srgbClr>
        </a:solidFill>
      </dgm:spPr>
      <dgm:t>
        <a:bodyPr/>
        <a:lstStyle/>
        <a:p>
          <a:r>
            <a:rPr lang="fr-FR" dirty="0" smtClean="0"/>
            <a:t>DSI</a:t>
          </a:r>
          <a:endParaRPr lang="fr-FR" dirty="0"/>
        </a:p>
      </dgm:t>
    </dgm:pt>
    <dgm:pt modelId="{5DFAB55B-EA42-4A7D-ABA9-9EC939B78E8C}" type="parTrans" cxnId="{3D7D7679-0969-487F-AF05-77E4BF3FE36C}">
      <dgm:prSet/>
      <dgm:spPr/>
      <dgm:t>
        <a:bodyPr/>
        <a:lstStyle/>
        <a:p>
          <a:endParaRPr lang="fr-FR"/>
        </a:p>
      </dgm:t>
    </dgm:pt>
    <dgm:pt modelId="{D9E02BD4-F951-4636-82FC-1D5B5AA57D4B}" type="sibTrans" cxnId="{3D7D7679-0969-487F-AF05-77E4BF3FE36C}">
      <dgm:prSet/>
      <dgm:spPr/>
      <dgm:t>
        <a:bodyPr/>
        <a:lstStyle/>
        <a:p>
          <a:endParaRPr lang="fr-FR"/>
        </a:p>
      </dgm:t>
    </dgm:pt>
    <dgm:pt modelId="{CD9C9A6E-9994-4A95-8514-75CC4849F9A3}">
      <dgm:prSet phldrT="[Texte]"/>
      <dgm:spPr>
        <a:solidFill>
          <a:srgbClr val="FF6600">
            <a:alpha val="89804"/>
          </a:srgbClr>
        </a:solidFill>
      </dgm:spPr>
      <dgm:t>
        <a:bodyPr/>
        <a:lstStyle/>
        <a:p>
          <a:r>
            <a:rPr lang="fr-FR" dirty="0" smtClean="0"/>
            <a:t>Projet SAP</a:t>
          </a:r>
          <a:endParaRPr lang="fr-FR" dirty="0"/>
        </a:p>
      </dgm:t>
    </dgm:pt>
    <dgm:pt modelId="{7F723FB6-9428-48D2-9271-015ACD278D33}" type="parTrans" cxnId="{8AA22C97-A2C2-4674-9708-8A0313D844CD}">
      <dgm:prSet/>
      <dgm:spPr/>
      <dgm:t>
        <a:bodyPr/>
        <a:lstStyle/>
        <a:p>
          <a:endParaRPr lang="fr-FR"/>
        </a:p>
      </dgm:t>
    </dgm:pt>
    <dgm:pt modelId="{9C0DD32B-C2CD-490B-85BE-6D9B725A3D24}" type="sibTrans" cxnId="{8AA22C97-A2C2-4674-9708-8A0313D844CD}">
      <dgm:prSet/>
      <dgm:spPr/>
      <dgm:t>
        <a:bodyPr/>
        <a:lstStyle/>
        <a:p>
          <a:endParaRPr lang="fr-FR"/>
        </a:p>
      </dgm:t>
    </dgm:pt>
    <dgm:pt modelId="{46632FC3-C76B-4A3F-A8F3-CA616FB731E0}">
      <dgm:prSet phldrT="[Texte]"/>
      <dgm:spPr>
        <a:solidFill>
          <a:srgbClr val="FF6600">
            <a:alpha val="89804"/>
          </a:srgbClr>
        </a:solidFill>
      </dgm:spPr>
      <dgm:t>
        <a:bodyPr/>
        <a:lstStyle/>
        <a:p>
          <a:r>
            <a:rPr lang="fr-FR" dirty="0" smtClean="0"/>
            <a:t>Arnaud</a:t>
          </a:r>
          <a:endParaRPr lang="fr-FR" dirty="0"/>
        </a:p>
      </dgm:t>
    </dgm:pt>
    <dgm:pt modelId="{1C72F70E-D75D-4D51-80FA-3204E9F92CC8}" type="parTrans" cxnId="{A14C0906-7895-47DD-B9EE-8EFA4DA3D1DD}">
      <dgm:prSet/>
      <dgm:spPr/>
      <dgm:t>
        <a:bodyPr/>
        <a:lstStyle/>
        <a:p>
          <a:endParaRPr lang="fr-FR"/>
        </a:p>
      </dgm:t>
    </dgm:pt>
    <dgm:pt modelId="{A0DC7470-A75C-426B-8789-ADC99A0D15B5}" type="sibTrans" cxnId="{A14C0906-7895-47DD-B9EE-8EFA4DA3D1DD}">
      <dgm:prSet/>
      <dgm:spPr/>
      <dgm:t>
        <a:bodyPr/>
        <a:lstStyle/>
        <a:p>
          <a:endParaRPr lang="fr-FR"/>
        </a:p>
      </dgm:t>
    </dgm:pt>
    <dgm:pt modelId="{4B7765A1-EFFA-46B3-BD92-7A6E6DB84794}">
      <dgm:prSet phldrT="[Texte]"/>
      <dgm:spPr>
        <a:solidFill>
          <a:srgbClr val="FF6600">
            <a:alpha val="89804"/>
          </a:srgbClr>
        </a:solidFill>
      </dgm:spPr>
      <dgm:t>
        <a:bodyPr/>
        <a:lstStyle/>
        <a:p>
          <a:r>
            <a:rPr lang="fr-FR" dirty="0" smtClean="0"/>
            <a:t>Romuald</a:t>
          </a:r>
          <a:endParaRPr lang="fr-FR" dirty="0"/>
        </a:p>
      </dgm:t>
    </dgm:pt>
    <dgm:pt modelId="{7D375ADA-8494-4CD4-BB7C-E5534DEED231}" type="parTrans" cxnId="{FC49D667-D143-4984-940A-5773AE299963}">
      <dgm:prSet/>
      <dgm:spPr/>
      <dgm:t>
        <a:bodyPr/>
        <a:lstStyle/>
        <a:p>
          <a:endParaRPr lang="fr-FR"/>
        </a:p>
      </dgm:t>
    </dgm:pt>
    <dgm:pt modelId="{B7CBFB77-F72E-4361-B8BB-7A6D2D8CB65B}" type="sibTrans" cxnId="{FC49D667-D143-4984-940A-5773AE299963}">
      <dgm:prSet/>
      <dgm:spPr/>
      <dgm:t>
        <a:bodyPr/>
        <a:lstStyle/>
        <a:p>
          <a:endParaRPr lang="fr-FR"/>
        </a:p>
      </dgm:t>
    </dgm:pt>
    <dgm:pt modelId="{B271F0D0-4A1F-4A9E-B362-FFFF7997B73F}">
      <dgm:prSet phldrT="[Texte]"/>
      <dgm:spPr>
        <a:solidFill>
          <a:srgbClr val="FF6600">
            <a:alpha val="89804"/>
          </a:srgbClr>
        </a:solidFill>
      </dgm:spPr>
      <dgm:t>
        <a:bodyPr/>
        <a:lstStyle/>
        <a:p>
          <a:r>
            <a:rPr lang="fr-FR" dirty="0" smtClean="0"/>
            <a:t>CE</a:t>
          </a:r>
          <a:endParaRPr lang="fr-FR" dirty="0"/>
        </a:p>
      </dgm:t>
    </dgm:pt>
    <dgm:pt modelId="{681436DE-FF4E-43EA-930E-BFC9DB9DCB7D}" type="parTrans" cxnId="{746C9AA2-0975-4A35-AB7B-E9A7298C4E26}">
      <dgm:prSet/>
      <dgm:spPr/>
      <dgm:t>
        <a:bodyPr/>
        <a:lstStyle/>
        <a:p>
          <a:endParaRPr lang="fr-FR"/>
        </a:p>
      </dgm:t>
    </dgm:pt>
    <dgm:pt modelId="{A4076C0E-8FF5-4E4C-8179-B07C870F86ED}" type="sibTrans" cxnId="{746C9AA2-0975-4A35-AB7B-E9A7298C4E26}">
      <dgm:prSet/>
      <dgm:spPr/>
      <dgm:t>
        <a:bodyPr/>
        <a:lstStyle/>
        <a:p>
          <a:endParaRPr lang="fr-FR"/>
        </a:p>
      </dgm:t>
    </dgm:pt>
    <dgm:pt modelId="{A7C63A41-96B7-4085-A4C3-F9377D523F70}" type="pres">
      <dgm:prSet presAssocID="{84D37AA4-72B7-4BD8-AE4F-7F8BC3A15769}" presName="hierChild1" presStyleCnt="0">
        <dgm:presLayoutVars>
          <dgm:chPref val="1"/>
          <dgm:dir/>
          <dgm:animOne val="branch"/>
          <dgm:animLvl val="lvl"/>
          <dgm:resizeHandles/>
        </dgm:presLayoutVars>
      </dgm:prSet>
      <dgm:spPr/>
      <dgm:t>
        <a:bodyPr/>
        <a:lstStyle/>
        <a:p>
          <a:endParaRPr lang="fr-FR"/>
        </a:p>
      </dgm:t>
    </dgm:pt>
    <dgm:pt modelId="{DD567DAB-EEBC-41DE-B355-81D4119642A2}" type="pres">
      <dgm:prSet presAssocID="{FE600773-1BC4-4F29-A1D2-C1512272230C}" presName="hierRoot1" presStyleCnt="0"/>
      <dgm:spPr/>
    </dgm:pt>
    <dgm:pt modelId="{1B6A7617-14A3-4277-8D74-B3285A562897}" type="pres">
      <dgm:prSet presAssocID="{FE600773-1BC4-4F29-A1D2-C1512272230C}" presName="composite" presStyleCnt="0"/>
      <dgm:spPr/>
    </dgm:pt>
    <dgm:pt modelId="{A2373691-41CD-4E48-96B1-22538CE27E1C}" type="pres">
      <dgm:prSet presAssocID="{FE600773-1BC4-4F29-A1D2-C1512272230C}" presName="background" presStyleLbl="node0" presStyleIdx="0" presStyleCnt="1"/>
      <dgm:spPr/>
    </dgm:pt>
    <dgm:pt modelId="{E3DEDC9C-69A8-48C2-90C9-2461ED009C98}" type="pres">
      <dgm:prSet presAssocID="{FE600773-1BC4-4F29-A1D2-C1512272230C}" presName="text" presStyleLbl="fgAcc0" presStyleIdx="0" presStyleCnt="1">
        <dgm:presLayoutVars>
          <dgm:chPref val="3"/>
        </dgm:presLayoutVars>
      </dgm:prSet>
      <dgm:spPr/>
      <dgm:t>
        <a:bodyPr/>
        <a:lstStyle/>
        <a:p>
          <a:endParaRPr lang="fr-FR"/>
        </a:p>
      </dgm:t>
    </dgm:pt>
    <dgm:pt modelId="{A74CFBFC-C5CC-4D13-AF42-9EBFC45403FC}" type="pres">
      <dgm:prSet presAssocID="{FE600773-1BC4-4F29-A1D2-C1512272230C}" presName="hierChild2" presStyleCnt="0"/>
      <dgm:spPr/>
    </dgm:pt>
    <dgm:pt modelId="{451D0586-5E7B-455C-9277-9ECA468BE29D}" type="pres">
      <dgm:prSet presAssocID="{681436DE-FF4E-43EA-930E-BFC9DB9DCB7D}" presName="Name10" presStyleLbl="parChTrans1D2" presStyleIdx="0" presStyleCnt="4"/>
      <dgm:spPr/>
      <dgm:t>
        <a:bodyPr/>
        <a:lstStyle/>
        <a:p>
          <a:endParaRPr lang="fr-FR"/>
        </a:p>
      </dgm:t>
    </dgm:pt>
    <dgm:pt modelId="{5B337C34-FC27-4A2C-8B76-18F4E0314183}" type="pres">
      <dgm:prSet presAssocID="{B271F0D0-4A1F-4A9E-B362-FFFF7997B73F}" presName="hierRoot2" presStyleCnt="0"/>
      <dgm:spPr/>
    </dgm:pt>
    <dgm:pt modelId="{9DD4D218-E09B-4795-905A-CE48385ABC56}" type="pres">
      <dgm:prSet presAssocID="{B271F0D0-4A1F-4A9E-B362-FFFF7997B73F}" presName="composite2" presStyleCnt="0"/>
      <dgm:spPr/>
    </dgm:pt>
    <dgm:pt modelId="{7C98BF93-C021-43B7-8F31-2B57B8B6B032}" type="pres">
      <dgm:prSet presAssocID="{B271F0D0-4A1F-4A9E-B362-FFFF7997B73F}" presName="background2" presStyleLbl="node2" presStyleIdx="0" presStyleCnt="4"/>
      <dgm:spPr/>
    </dgm:pt>
    <dgm:pt modelId="{7075051D-1F6D-4E42-865C-A59DF8279205}" type="pres">
      <dgm:prSet presAssocID="{B271F0D0-4A1F-4A9E-B362-FFFF7997B73F}" presName="text2" presStyleLbl="fgAcc2" presStyleIdx="0" presStyleCnt="4">
        <dgm:presLayoutVars>
          <dgm:chPref val="3"/>
        </dgm:presLayoutVars>
      </dgm:prSet>
      <dgm:spPr/>
      <dgm:t>
        <a:bodyPr/>
        <a:lstStyle/>
        <a:p>
          <a:endParaRPr lang="fr-FR"/>
        </a:p>
      </dgm:t>
    </dgm:pt>
    <dgm:pt modelId="{BB380C40-A369-4CAE-85E4-4E0091CF4E4C}" type="pres">
      <dgm:prSet presAssocID="{B271F0D0-4A1F-4A9E-B362-FFFF7997B73F}" presName="hierChild3" presStyleCnt="0"/>
      <dgm:spPr/>
    </dgm:pt>
    <dgm:pt modelId="{DF111F27-3899-4728-B350-26CEE8AF67DA}" type="pres">
      <dgm:prSet presAssocID="{7205A34E-2B25-4514-ABB1-8D7411DD883C}" presName="Name10" presStyleLbl="parChTrans1D2" presStyleIdx="1" presStyleCnt="4"/>
      <dgm:spPr/>
      <dgm:t>
        <a:bodyPr/>
        <a:lstStyle/>
        <a:p>
          <a:endParaRPr lang="fr-FR"/>
        </a:p>
      </dgm:t>
    </dgm:pt>
    <dgm:pt modelId="{1A565699-19A9-4B3C-9A35-6794E2CE1841}" type="pres">
      <dgm:prSet presAssocID="{A7E5FBC6-56D6-4343-9FBF-7F69886F956C}" presName="hierRoot2" presStyleCnt="0"/>
      <dgm:spPr/>
    </dgm:pt>
    <dgm:pt modelId="{1097053C-722C-49D6-A04C-60B66BC84C24}" type="pres">
      <dgm:prSet presAssocID="{A7E5FBC6-56D6-4343-9FBF-7F69886F956C}" presName="composite2" presStyleCnt="0"/>
      <dgm:spPr/>
    </dgm:pt>
    <dgm:pt modelId="{FC61B6C6-2E57-4BCD-9AC0-5B73057BDD4B}" type="pres">
      <dgm:prSet presAssocID="{A7E5FBC6-56D6-4343-9FBF-7F69886F956C}" presName="background2" presStyleLbl="node2" presStyleIdx="1" presStyleCnt="4"/>
      <dgm:spPr/>
    </dgm:pt>
    <dgm:pt modelId="{97D1B28D-16FC-4392-A5CB-2FDEB58101B3}" type="pres">
      <dgm:prSet presAssocID="{A7E5FBC6-56D6-4343-9FBF-7F69886F956C}" presName="text2" presStyleLbl="fgAcc2" presStyleIdx="1" presStyleCnt="4">
        <dgm:presLayoutVars>
          <dgm:chPref val="3"/>
        </dgm:presLayoutVars>
      </dgm:prSet>
      <dgm:spPr/>
      <dgm:t>
        <a:bodyPr/>
        <a:lstStyle/>
        <a:p>
          <a:endParaRPr lang="fr-FR"/>
        </a:p>
      </dgm:t>
    </dgm:pt>
    <dgm:pt modelId="{9FAFD947-1E9A-45DD-87C9-E7668247690E}" type="pres">
      <dgm:prSet presAssocID="{A7E5FBC6-56D6-4343-9FBF-7F69886F956C}" presName="hierChild3" presStyleCnt="0"/>
      <dgm:spPr/>
    </dgm:pt>
    <dgm:pt modelId="{13A94C0A-E653-4CBA-91E9-7FFA58818190}" type="pres">
      <dgm:prSet presAssocID="{79EDF78B-9352-4A48-9379-7275DFF70281}" presName="Name17" presStyleLbl="parChTrans1D3" presStyleIdx="0" presStyleCnt="5"/>
      <dgm:spPr/>
      <dgm:t>
        <a:bodyPr/>
        <a:lstStyle/>
        <a:p>
          <a:endParaRPr lang="fr-FR"/>
        </a:p>
      </dgm:t>
    </dgm:pt>
    <dgm:pt modelId="{199602AC-7469-48E9-9E32-542D597B01F5}" type="pres">
      <dgm:prSet presAssocID="{C2BAE728-D9E9-462B-BE96-805E2DD4AECA}" presName="hierRoot3" presStyleCnt="0"/>
      <dgm:spPr/>
    </dgm:pt>
    <dgm:pt modelId="{5A5F8745-F40A-4F86-ACB0-D82BE5DD1912}" type="pres">
      <dgm:prSet presAssocID="{C2BAE728-D9E9-462B-BE96-805E2DD4AECA}" presName="composite3" presStyleCnt="0"/>
      <dgm:spPr/>
    </dgm:pt>
    <dgm:pt modelId="{B196474F-E519-410F-BB3A-E941785546BE}" type="pres">
      <dgm:prSet presAssocID="{C2BAE728-D9E9-462B-BE96-805E2DD4AECA}" presName="background3" presStyleLbl="node3" presStyleIdx="0" presStyleCnt="5"/>
      <dgm:spPr/>
    </dgm:pt>
    <dgm:pt modelId="{4326AE6C-9F75-4840-824F-A7C7A1125677}" type="pres">
      <dgm:prSet presAssocID="{C2BAE728-D9E9-462B-BE96-805E2DD4AECA}" presName="text3" presStyleLbl="fgAcc3" presStyleIdx="0" presStyleCnt="5">
        <dgm:presLayoutVars>
          <dgm:chPref val="3"/>
        </dgm:presLayoutVars>
      </dgm:prSet>
      <dgm:spPr/>
      <dgm:t>
        <a:bodyPr/>
        <a:lstStyle/>
        <a:p>
          <a:endParaRPr lang="fr-FR"/>
        </a:p>
      </dgm:t>
    </dgm:pt>
    <dgm:pt modelId="{439229DB-A731-4757-9580-EC0A66DAD67D}" type="pres">
      <dgm:prSet presAssocID="{C2BAE728-D9E9-462B-BE96-805E2DD4AECA}" presName="hierChild4" presStyleCnt="0"/>
      <dgm:spPr/>
    </dgm:pt>
    <dgm:pt modelId="{C8F06818-DB49-4D7E-807A-91E4F5CE443D}" type="pres">
      <dgm:prSet presAssocID="{A3BCF7BA-303F-4336-A98B-D096F9FC45F9}" presName="Name17" presStyleLbl="parChTrans1D3" presStyleIdx="1" presStyleCnt="5"/>
      <dgm:spPr/>
      <dgm:t>
        <a:bodyPr/>
        <a:lstStyle/>
        <a:p>
          <a:endParaRPr lang="fr-FR"/>
        </a:p>
      </dgm:t>
    </dgm:pt>
    <dgm:pt modelId="{6F718C5D-96B1-4923-9C37-94FD99E92D51}" type="pres">
      <dgm:prSet presAssocID="{E592B3BE-20BA-4BA1-A131-5AB2FE451C51}" presName="hierRoot3" presStyleCnt="0"/>
      <dgm:spPr/>
    </dgm:pt>
    <dgm:pt modelId="{133FCAA6-8C42-4A89-9613-A89DB1FB4440}" type="pres">
      <dgm:prSet presAssocID="{E592B3BE-20BA-4BA1-A131-5AB2FE451C51}" presName="composite3" presStyleCnt="0"/>
      <dgm:spPr/>
    </dgm:pt>
    <dgm:pt modelId="{2119CB03-5FD3-4577-B6EC-0C44DBC3A5EF}" type="pres">
      <dgm:prSet presAssocID="{E592B3BE-20BA-4BA1-A131-5AB2FE451C51}" presName="background3" presStyleLbl="node3" presStyleIdx="1" presStyleCnt="5"/>
      <dgm:spPr/>
    </dgm:pt>
    <dgm:pt modelId="{E8D77C49-324F-459F-85DE-BA679438BE32}" type="pres">
      <dgm:prSet presAssocID="{E592B3BE-20BA-4BA1-A131-5AB2FE451C51}" presName="text3" presStyleLbl="fgAcc3" presStyleIdx="1" presStyleCnt="5">
        <dgm:presLayoutVars>
          <dgm:chPref val="3"/>
        </dgm:presLayoutVars>
      </dgm:prSet>
      <dgm:spPr/>
      <dgm:t>
        <a:bodyPr/>
        <a:lstStyle/>
        <a:p>
          <a:endParaRPr lang="fr-FR"/>
        </a:p>
      </dgm:t>
    </dgm:pt>
    <dgm:pt modelId="{73C790F6-F7D5-4335-BAD1-FC518D0AF532}" type="pres">
      <dgm:prSet presAssocID="{E592B3BE-20BA-4BA1-A131-5AB2FE451C51}" presName="hierChild4" presStyleCnt="0"/>
      <dgm:spPr/>
    </dgm:pt>
    <dgm:pt modelId="{A5A56423-D290-47CB-A8F5-2D01D46E2237}" type="pres">
      <dgm:prSet presAssocID="{5DFAB55B-EA42-4A7D-ABA9-9EC939B78E8C}" presName="Name17" presStyleLbl="parChTrans1D3" presStyleIdx="2" presStyleCnt="5"/>
      <dgm:spPr/>
      <dgm:t>
        <a:bodyPr/>
        <a:lstStyle/>
        <a:p>
          <a:endParaRPr lang="fr-FR"/>
        </a:p>
      </dgm:t>
    </dgm:pt>
    <dgm:pt modelId="{A4CCC408-3381-46A4-8797-1C99871C5332}" type="pres">
      <dgm:prSet presAssocID="{59F7F4E9-4007-41A8-BE85-233A9048A043}" presName="hierRoot3" presStyleCnt="0"/>
      <dgm:spPr/>
    </dgm:pt>
    <dgm:pt modelId="{59776F1F-94D8-465C-B15A-8E1F619D9A40}" type="pres">
      <dgm:prSet presAssocID="{59F7F4E9-4007-41A8-BE85-233A9048A043}" presName="composite3" presStyleCnt="0"/>
      <dgm:spPr/>
    </dgm:pt>
    <dgm:pt modelId="{0B45D424-4026-4AFE-B1F6-EDEA14E9C35D}" type="pres">
      <dgm:prSet presAssocID="{59F7F4E9-4007-41A8-BE85-233A9048A043}" presName="background3" presStyleLbl="node3" presStyleIdx="2" presStyleCnt="5"/>
      <dgm:spPr/>
    </dgm:pt>
    <dgm:pt modelId="{BC30FCE0-2F0E-410E-91E5-88B714FC39E2}" type="pres">
      <dgm:prSet presAssocID="{59F7F4E9-4007-41A8-BE85-233A9048A043}" presName="text3" presStyleLbl="fgAcc3" presStyleIdx="2" presStyleCnt="5">
        <dgm:presLayoutVars>
          <dgm:chPref val="3"/>
        </dgm:presLayoutVars>
      </dgm:prSet>
      <dgm:spPr/>
      <dgm:t>
        <a:bodyPr/>
        <a:lstStyle/>
        <a:p>
          <a:endParaRPr lang="fr-FR"/>
        </a:p>
      </dgm:t>
    </dgm:pt>
    <dgm:pt modelId="{8965511D-C2C1-4DBD-8BB3-5DC2D3B41967}" type="pres">
      <dgm:prSet presAssocID="{59F7F4E9-4007-41A8-BE85-233A9048A043}" presName="hierChild4" presStyleCnt="0"/>
      <dgm:spPr/>
    </dgm:pt>
    <dgm:pt modelId="{DE9D35C8-CE47-4000-AC48-A3800E39A6F8}" type="pres">
      <dgm:prSet presAssocID="{1BEAFDFF-772A-4FC1-A562-4D72E5696EC4}" presName="Name10" presStyleLbl="parChTrans1D2" presStyleIdx="2" presStyleCnt="4"/>
      <dgm:spPr/>
      <dgm:t>
        <a:bodyPr/>
        <a:lstStyle/>
        <a:p>
          <a:endParaRPr lang="fr-FR"/>
        </a:p>
      </dgm:t>
    </dgm:pt>
    <dgm:pt modelId="{9F8AF4C7-9861-4C07-B005-37C909D9B35B}" type="pres">
      <dgm:prSet presAssocID="{6814D261-E048-47DF-B47F-23850B262BDB}" presName="hierRoot2" presStyleCnt="0"/>
      <dgm:spPr/>
    </dgm:pt>
    <dgm:pt modelId="{239A6911-6555-4091-95DC-6EFCC60D5DE6}" type="pres">
      <dgm:prSet presAssocID="{6814D261-E048-47DF-B47F-23850B262BDB}" presName="composite2" presStyleCnt="0"/>
      <dgm:spPr/>
    </dgm:pt>
    <dgm:pt modelId="{F9F0AC87-988A-4060-9117-4470E5A3F823}" type="pres">
      <dgm:prSet presAssocID="{6814D261-E048-47DF-B47F-23850B262BDB}" presName="background2" presStyleLbl="node2" presStyleIdx="2" presStyleCnt="4"/>
      <dgm:spPr/>
    </dgm:pt>
    <dgm:pt modelId="{1CC9A21E-F210-4A80-8CD7-30B191D2A442}" type="pres">
      <dgm:prSet presAssocID="{6814D261-E048-47DF-B47F-23850B262BDB}" presName="text2" presStyleLbl="fgAcc2" presStyleIdx="2" presStyleCnt="4">
        <dgm:presLayoutVars>
          <dgm:chPref val="3"/>
        </dgm:presLayoutVars>
      </dgm:prSet>
      <dgm:spPr/>
      <dgm:t>
        <a:bodyPr/>
        <a:lstStyle/>
        <a:p>
          <a:endParaRPr lang="fr-FR"/>
        </a:p>
      </dgm:t>
    </dgm:pt>
    <dgm:pt modelId="{D3FC685B-6BF9-4EA5-BA70-6F78718249DB}" type="pres">
      <dgm:prSet presAssocID="{6814D261-E048-47DF-B47F-23850B262BDB}" presName="hierChild3" presStyleCnt="0"/>
      <dgm:spPr/>
    </dgm:pt>
    <dgm:pt modelId="{AE97840F-A5C9-4087-B418-9E5A0E2A5E20}" type="pres">
      <dgm:prSet presAssocID="{1C72F70E-D75D-4D51-80FA-3204E9F92CC8}" presName="Name17" presStyleLbl="parChTrans1D3" presStyleIdx="3" presStyleCnt="5"/>
      <dgm:spPr/>
      <dgm:t>
        <a:bodyPr/>
        <a:lstStyle/>
        <a:p>
          <a:endParaRPr lang="fr-FR"/>
        </a:p>
      </dgm:t>
    </dgm:pt>
    <dgm:pt modelId="{6366F26A-738B-4A9E-B434-CC1AD188CF41}" type="pres">
      <dgm:prSet presAssocID="{46632FC3-C76B-4A3F-A8F3-CA616FB731E0}" presName="hierRoot3" presStyleCnt="0"/>
      <dgm:spPr/>
    </dgm:pt>
    <dgm:pt modelId="{894AE94C-0A5A-42AD-83A2-1EC2313A8C7F}" type="pres">
      <dgm:prSet presAssocID="{46632FC3-C76B-4A3F-A8F3-CA616FB731E0}" presName="composite3" presStyleCnt="0"/>
      <dgm:spPr/>
    </dgm:pt>
    <dgm:pt modelId="{B809903F-5057-4A6F-8F98-6C5EBE5B2EBC}" type="pres">
      <dgm:prSet presAssocID="{46632FC3-C76B-4A3F-A8F3-CA616FB731E0}" presName="background3" presStyleLbl="node3" presStyleIdx="3" presStyleCnt="5"/>
      <dgm:spPr/>
    </dgm:pt>
    <dgm:pt modelId="{DDDD37BE-1BF1-49ED-A4EE-37DF735B8440}" type="pres">
      <dgm:prSet presAssocID="{46632FC3-C76B-4A3F-A8F3-CA616FB731E0}" presName="text3" presStyleLbl="fgAcc3" presStyleIdx="3" presStyleCnt="5">
        <dgm:presLayoutVars>
          <dgm:chPref val="3"/>
        </dgm:presLayoutVars>
      </dgm:prSet>
      <dgm:spPr/>
      <dgm:t>
        <a:bodyPr/>
        <a:lstStyle/>
        <a:p>
          <a:endParaRPr lang="fr-FR"/>
        </a:p>
      </dgm:t>
    </dgm:pt>
    <dgm:pt modelId="{0D31814C-8A8E-4F6E-89F0-CDA02E09ED07}" type="pres">
      <dgm:prSet presAssocID="{46632FC3-C76B-4A3F-A8F3-CA616FB731E0}" presName="hierChild4" presStyleCnt="0"/>
      <dgm:spPr/>
    </dgm:pt>
    <dgm:pt modelId="{0DA0B0A8-8AFA-40A7-B278-719805DAED70}" type="pres">
      <dgm:prSet presAssocID="{7D375ADA-8494-4CD4-BB7C-E5534DEED231}" presName="Name17" presStyleLbl="parChTrans1D3" presStyleIdx="4" presStyleCnt="5"/>
      <dgm:spPr/>
      <dgm:t>
        <a:bodyPr/>
        <a:lstStyle/>
        <a:p>
          <a:endParaRPr lang="fr-FR"/>
        </a:p>
      </dgm:t>
    </dgm:pt>
    <dgm:pt modelId="{831563E9-5E3D-446C-9A3D-6FD19B342112}" type="pres">
      <dgm:prSet presAssocID="{4B7765A1-EFFA-46B3-BD92-7A6E6DB84794}" presName="hierRoot3" presStyleCnt="0"/>
      <dgm:spPr/>
    </dgm:pt>
    <dgm:pt modelId="{ADDC5F4D-5699-416C-B6BA-5A29CDA8CF66}" type="pres">
      <dgm:prSet presAssocID="{4B7765A1-EFFA-46B3-BD92-7A6E6DB84794}" presName="composite3" presStyleCnt="0"/>
      <dgm:spPr/>
    </dgm:pt>
    <dgm:pt modelId="{8B51F3BC-6FCB-47FF-8426-4BB6272FF50D}" type="pres">
      <dgm:prSet presAssocID="{4B7765A1-EFFA-46B3-BD92-7A6E6DB84794}" presName="background3" presStyleLbl="node3" presStyleIdx="4" presStyleCnt="5"/>
      <dgm:spPr/>
    </dgm:pt>
    <dgm:pt modelId="{A557B99B-F2E6-41E3-91F6-EAA75FEF6318}" type="pres">
      <dgm:prSet presAssocID="{4B7765A1-EFFA-46B3-BD92-7A6E6DB84794}" presName="text3" presStyleLbl="fgAcc3" presStyleIdx="4" presStyleCnt="5">
        <dgm:presLayoutVars>
          <dgm:chPref val="3"/>
        </dgm:presLayoutVars>
      </dgm:prSet>
      <dgm:spPr/>
      <dgm:t>
        <a:bodyPr/>
        <a:lstStyle/>
        <a:p>
          <a:endParaRPr lang="fr-FR"/>
        </a:p>
      </dgm:t>
    </dgm:pt>
    <dgm:pt modelId="{519F45EB-01E3-4DA8-AD61-47DE04264A3F}" type="pres">
      <dgm:prSet presAssocID="{4B7765A1-EFFA-46B3-BD92-7A6E6DB84794}" presName="hierChild4" presStyleCnt="0"/>
      <dgm:spPr/>
    </dgm:pt>
    <dgm:pt modelId="{A40FC92F-0CC5-46BD-B331-94CE316D72BA}" type="pres">
      <dgm:prSet presAssocID="{7F723FB6-9428-48D2-9271-015ACD278D33}" presName="Name10" presStyleLbl="parChTrans1D2" presStyleIdx="3" presStyleCnt="4"/>
      <dgm:spPr/>
      <dgm:t>
        <a:bodyPr/>
        <a:lstStyle/>
        <a:p>
          <a:endParaRPr lang="fr-FR"/>
        </a:p>
      </dgm:t>
    </dgm:pt>
    <dgm:pt modelId="{E95C5E06-5F8F-4257-AB16-BF70F2F4BC65}" type="pres">
      <dgm:prSet presAssocID="{CD9C9A6E-9994-4A95-8514-75CC4849F9A3}" presName="hierRoot2" presStyleCnt="0"/>
      <dgm:spPr/>
    </dgm:pt>
    <dgm:pt modelId="{EDF74F77-20F8-4EC6-ABA0-3C47A9AAB892}" type="pres">
      <dgm:prSet presAssocID="{CD9C9A6E-9994-4A95-8514-75CC4849F9A3}" presName="composite2" presStyleCnt="0"/>
      <dgm:spPr/>
    </dgm:pt>
    <dgm:pt modelId="{4860DB52-E04C-4A6D-8C6B-433D12A477AF}" type="pres">
      <dgm:prSet presAssocID="{CD9C9A6E-9994-4A95-8514-75CC4849F9A3}" presName="background2" presStyleLbl="node2" presStyleIdx="3" presStyleCnt="4"/>
      <dgm:spPr/>
    </dgm:pt>
    <dgm:pt modelId="{A56402F9-8EB2-4CAF-9E4C-EDBA1F0052A6}" type="pres">
      <dgm:prSet presAssocID="{CD9C9A6E-9994-4A95-8514-75CC4849F9A3}" presName="text2" presStyleLbl="fgAcc2" presStyleIdx="3" presStyleCnt="4">
        <dgm:presLayoutVars>
          <dgm:chPref val="3"/>
        </dgm:presLayoutVars>
      </dgm:prSet>
      <dgm:spPr/>
      <dgm:t>
        <a:bodyPr/>
        <a:lstStyle/>
        <a:p>
          <a:endParaRPr lang="fr-FR"/>
        </a:p>
      </dgm:t>
    </dgm:pt>
    <dgm:pt modelId="{A7172ECC-8595-485F-8806-B250B3CC0336}" type="pres">
      <dgm:prSet presAssocID="{CD9C9A6E-9994-4A95-8514-75CC4849F9A3}" presName="hierChild3" presStyleCnt="0"/>
      <dgm:spPr/>
    </dgm:pt>
  </dgm:ptLst>
  <dgm:cxnLst>
    <dgm:cxn modelId="{A14C0906-7895-47DD-B9EE-8EFA4DA3D1DD}" srcId="{6814D261-E048-47DF-B47F-23850B262BDB}" destId="{46632FC3-C76B-4A3F-A8F3-CA616FB731E0}" srcOrd="0" destOrd="0" parTransId="{1C72F70E-D75D-4D51-80FA-3204E9F92CC8}" sibTransId="{A0DC7470-A75C-426B-8789-ADC99A0D15B5}"/>
    <dgm:cxn modelId="{746C9AA2-0975-4A35-AB7B-E9A7298C4E26}" srcId="{FE600773-1BC4-4F29-A1D2-C1512272230C}" destId="{B271F0D0-4A1F-4A9E-B362-FFFF7997B73F}" srcOrd="0" destOrd="0" parTransId="{681436DE-FF4E-43EA-930E-BFC9DB9DCB7D}" sibTransId="{A4076C0E-8FF5-4E4C-8179-B07C870F86ED}"/>
    <dgm:cxn modelId="{1F5E0DC7-C52D-47D7-912C-031C928CE832}" type="presOf" srcId="{7F723FB6-9428-48D2-9271-015ACD278D33}" destId="{A40FC92F-0CC5-46BD-B331-94CE316D72BA}" srcOrd="0" destOrd="0" presId="urn:microsoft.com/office/officeart/2005/8/layout/hierarchy1"/>
    <dgm:cxn modelId="{36803C1D-D63C-4BA3-A492-9955DC96EAF8}" type="presOf" srcId="{7D375ADA-8494-4CD4-BB7C-E5534DEED231}" destId="{0DA0B0A8-8AFA-40A7-B278-719805DAED70}" srcOrd="0" destOrd="0" presId="urn:microsoft.com/office/officeart/2005/8/layout/hierarchy1"/>
    <dgm:cxn modelId="{4A8AD451-13CE-4772-826C-792F0B428751}" type="presOf" srcId="{84D37AA4-72B7-4BD8-AE4F-7F8BC3A15769}" destId="{A7C63A41-96B7-4085-A4C3-F9377D523F70}" srcOrd="0" destOrd="0" presId="urn:microsoft.com/office/officeart/2005/8/layout/hierarchy1"/>
    <dgm:cxn modelId="{500C5424-EA3D-4B0C-BB0B-866890E2B745}" type="presOf" srcId="{C2BAE728-D9E9-462B-BE96-805E2DD4AECA}" destId="{4326AE6C-9F75-4840-824F-A7C7A1125677}" srcOrd="0" destOrd="0" presId="urn:microsoft.com/office/officeart/2005/8/layout/hierarchy1"/>
    <dgm:cxn modelId="{1C6651CD-9600-4009-8D90-5190BEB92879}" type="presOf" srcId="{CD9C9A6E-9994-4A95-8514-75CC4849F9A3}" destId="{A56402F9-8EB2-4CAF-9E4C-EDBA1F0052A6}" srcOrd="0" destOrd="0" presId="urn:microsoft.com/office/officeart/2005/8/layout/hierarchy1"/>
    <dgm:cxn modelId="{ABE4FF26-772F-464B-A64D-8060174577AA}" type="presOf" srcId="{FE600773-1BC4-4F29-A1D2-C1512272230C}" destId="{E3DEDC9C-69A8-48C2-90C9-2461ED009C98}" srcOrd="0" destOrd="0" presId="urn:microsoft.com/office/officeart/2005/8/layout/hierarchy1"/>
    <dgm:cxn modelId="{5CAEC58E-FD22-460C-92D7-2B373DA1B0F8}" srcId="{A7E5FBC6-56D6-4343-9FBF-7F69886F956C}" destId="{C2BAE728-D9E9-462B-BE96-805E2DD4AECA}" srcOrd="0" destOrd="0" parTransId="{79EDF78B-9352-4A48-9379-7275DFF70281}" sibTransId="{09B74A53-1A14-493B-B937-6363D4A3B43A}"/>
    <dgm:cxn modelId="{3D7D7679-0969-487F-AF05-77E4BF3FE36C}" srcId="{A7E5FBC6-56D6-4343-9FBF-7F69886F956C}" destId="{59F7F4E9-4007-41A8-BE85-233A9048A043}" srcOrd="2" destOrd="0" parTransId="{5DFAB55B-EA42-4A7D-ABA9-9EC939B78E8C}" sibTransId="{D9E02BD4-F951-4636-82FC-1D5B5AA57D4B}"/>
    <dgm:cxn modelId="{89A7A249-9695-4BA0-B521-B3E5F6C80A6C}" type="presOf" srcId="{46632FC3-C76B-4A3F-A8F3-CA616FB731E0}" destId="{DDDD37BE-1BF1-49ED-A4EE-37DF735B8440}" srcOrd="0" destOrd="0" presId="urn:microsoft.com/office/officeart/2005/8/layout/hierarchy1"/>
    <dgm:cxn modelId="{5CD355C9-3661-4D7D-8C9A-C87C69246C17}" srcId="{84D37AA4-72B7-4BD8-AE4F-7F8BC3A15769}" destId="{FE600773-1BC4-4F29-A1D2-C1512272230C}" srcOrd="0" destOrd="0" parTransId="{FB717A86-8DAE-4798-B871-BC4794E14B28}" sibTransId="{043C9F90-A8A7-4DA6-9032-1EE9922C417E}"/>
    <dgm:cxn modelId="{145A22E7-D496-40C0-8CBF-79D531A50930}" type="presOf" srcId="{1BEAFDFF-772A-4FC1-A562-4D72E5696EC4}" destId="{DE9D35C8-CE47-4000-AC48-A3800E39A6F8}" srcOrd="0" destOrd="0" presId="urn:microsoft.com/office/officeart/2005/8/layout/hierarchy1"/>
    <dgm:cxn modelId="{E804F875-C0F2-47DF-807B-B9C8D537A575}" type="presOf" srcId="{681436DE-FF4E-43EA-930E-BFC9DB9DCB7D}" destId="{451D0586-5E7B-455C-9277-9ECA468BE29D}" srcOrd="0" destOrd="0" presId="urn:microsoft.com/office/officeart/2005/8/layout/hierarchy1"/>
    <dgm:cxn modelId="{62150DA2-526A-4697-9432-65507D3F1890}" type="presOf" srcId="{5DFAB55B-EA42-4A7D-ABA9-9EC939B78E8C}" destId="{A5A56423-D290-47CB-A8F5-2D01D46E2237}" srcOrd="0" destOrd="0" presId="urn:microsoft.com/office/officeart/2005/8/layout/hierarchy1"/>
    <dgm:cxn modelId="{D8A2E20A-D4D1-42D6-AA93-87E8022D1411}" srcId="{A7E5FBC6-56D6-4343-9FBF-7F69886F956C}" destId="{E592B3BE-20BA-4BA1-A131-5AB2FE451C51}" srcOrd="1" destOrd="0" parTransId="{A3BCF7BA-303F-4336-A98B-D096F9FC45F9}" sibTransId="{DB751403-6791-48CD-9BA1-856174B0A559}"/>
    <dgm:cxn modelId="{3659E0EE-7D19-40EF-BE16-7E84D9317188}" type="presOf" srcId="{4B7765A1-EFFA-46B3-BD92-7A6E6DB84794}" destId="{A557B99B-F2E6-41E3-91F6-EAA75FEF6318}" srcOrd="0" destOrd="0" presId="urn:microsoft.com/office/officeart/2005/8/layout/hierarchy1"/>
    <dgm:cxn modelId="{8AA22C97-A2C2-4674-9708-8A0313D844CD}" srcId="{FE600773-1BC4-4F29-A1D2-C1512272230C}" destId="{CD9C9A6E-9994-4A95-8514-75CC4849F9A3}" srcOrd="3" destOrd="0" parTransId="{7F723FB6-9428-48D2-9271-015ACD278D33}" sibTransId="{9C0DD32B-C2CD-490B-85BE-6D9B725A3D24}"/>
    <dgm:cxn modelId="{9CD9F6F5-528F-4E41-AD0F-4A5CD286C18A}" type="presOf" srcId="{1C72F70E-D75D-4D51-80FA-3204E9F92CC8}" destId="{AE97840F-A5C9-4087-B418-9E5A0E2A5E20}" srcOrd="0" destOrd="0" presId="urn:microsoft.com/office/officeart/2005/8/layout/hierarchy1"/>
    <dgm:cxn modelId="{925E65B2-FC21-4D64-9A4A-CD848235447C}" type="presOf" srcId="{59F7F4E9-4007-41A8-BE85-233A9048A043}" destId="{BC30FCE0-2F0E-410E-91E5-88B714FC39E2}" srcOrd="0" destOrd="0" presId="urn:microsoft.com/office/officeart/2005/8/layout/hierarchy1"/>
    <dgm:cxn modelId="{6184CC87-603C-4235-8205-7AD475477CFF}" type="presOf" srcId="{B271F0D0-4A1F-4A9E-B362-FFFF7997B73F}" destId="{7075051D-1F6D-4E42-865C-A59DF8279205}" srcOrd="0" destOrd="0" presId="urn:microsoft.com/office/officeart/2005/8/layout/hierarchy1"/>
    <dgm:cxn modelId="{FFCEAF25-2D2A-4961-8EEE-8108DA281B2E}" type="presOf" srcId="{E592B3BE-20BA-4BA1-A131-5AB2FE451C51}" destId="{E8D77C49-324F-459F-85DE-BA679438BE32}" srcOrd="0" destOrd="0" presId="urn:microsoft.com/office/officeart/2005/8/layout/hierarchy1"/>
    <dgm:cxn modelId="{DE11BD1C-657F-4EA4-A034-55ED878EC1C3}" type="presOf" srcId="{79EDF78B-9352-4A48-9379-7275DFF70281}" destId="{13A94C0A-E653-4CBA-91E9-7FFA58818190}" srcOrd="0" destOrd="0" presId="urn:microsoft.com/office/officeart/2005/8/layout/hierarchy1"/>
    <dgm:cxn modelId="{255E4772-A9AF-43DA-A686-169F5F8DBEC1}" type="presOf" srcId="{A7E5FBC6-56D6-4343-9FBF-7F69886F956C}" destId="{97D1B28D-16FC-4392-A5CB-2FDEB58101B3}" srcOrd="0" destOrd="0" presId="urn:microsoft.com/office/officeart/2005/8/layout/hierarchy1"/>
    <dgm:cxn modelId="{B6EB9AF4-28E1-46C5-8565-D5D204B47EAA}" type="presOf" srcId="{7205A34E-2B25-4514-ABB1-8D7411DD883C}" destId="{DF111F27-3899-4728-B350-26CEE8AF67DA}" srcOrd="0" destOrd="0" presId="urn:microsoft.com/office/officeart/2005/8/layout/hierarchy1"/>
    <dgm:cxn modelId="{FC49D667-D143-4984-940A-5773AE299963}" srcId="{6814D261-E048-47DF-B47F-23850B262BDB}" destId="{4B7765A1-EFFA-46B3-BD92-7A6E6DB84794}" srcOrd="1" destOrd="0" parTransId="{7D375ADA-8494-4CD4-BB7C-E5534DEED231}" sibTransId="{B7CBFB77-F72E-4361-B8BB-7A6D2D8CB65B}"/>
    <dgm:cxn modelId="{0697F17F-448F-4767-B5A2-CF242B7D7C59}" type="presOf" srcId="{6814D261-E048-47DF-B47F-23850B262BDB}" destId="{1CC9A21E-F210-4A80-8CD7-30B191D2A442}" srcOrd="0" destOrd="0" presId="urn:microsoft.com/office/officeart/2005/8/layout/hierarchy1"/>
    <dgm:cxn modelId="{2C27F56A-0846-4745-B24C-4FFF81AFDA40}" srcId="{FE600773-1BC4-4F29-A1D2-C1512272230C}" destId="{A7E5FBC6-56D6-4343-9FBF-7F69886F956C}" srcOrd="1" destOrd="0" parTransId="{7205A34E-2B25-4514-ABB1-8D7411DD883C}" sibTransId="{18EEFEEE-66EB-4C83-B957-9C6207E3C64A}"/>
    <dgm:cxn modelId="{991F3A6F-0AEF-4890-8308-04D7E9D78912}" srcId="{FE600773-1BC4-4F29-A1D2-C1512272230C}" destId="{6814D261-E048-47DF-B47F-23850B262BDB}" srcOrd="2" destOrd="0" parTransId="{1BEAFDFF-772A-4FC1-A562-4D72E5696EC4}" sibTransId="{0BFFDAE1-0CDC-4BAD-82C1-2859E853DBBE}"/>
    <dgm:cxn modelId="{AAF6C297-38D2-49E7-9D0F-EB02C30E35F0}" type="presOf" srcId="{A3BCF7BA-303F-4336-A98B-D096F9FC45F9}" destId="{C8F06818-DB49-4D7E-807A-91E4F5CE443D}" srcOrd="0" destOrd="0" presId="urn:microsoft.com/office/officeart/2005/8/layout/hierarchy1"/>
    <dgm:cxn modelId="{55FD0776-F299-4457-B2B3-EF81E2132BC8}" type="presParOf" srcId="{A7C63A41-96B7-4085-A4C3-F9377D523F70}" destId="{DD567DAB-EEBC-41DE-B355-81D4119642A2}" srcOrd="0" destOrd="0" presId="urn:microsoft.com/office/officeart/2005/8/layout/hierarchy1"/>
    <dgm:cxn modelId="{0CB5AF4E-49C5-4F2B-A302-DC85B6A0E5AA}" type="presParOf" srcId="{DD567DAB-EEBC-41DE-B355-81D4119642A2}" destId="{1B6A7617-14A3-4277-8D74-B3285A562897}" srcOrd="0" destOrd="0" presId="urn:microsoft.com/office/officeart/2005/8/layout/hierarchy1"/>
    <dgm:cxn modelId="{A7660D5D-A0C9-4F8F-847A-C677F5362674}" type="presParOf" srcId="{1B6A7617-14A3-4277-8D74-B3285A562897}" destId="{A2373691-41CD-4E48-96B1-22538CE27E1C}" srcOrd="0" destOrd="0" presId="urn:microsoft.com/office/officeart/2005/8/layout/hierarchy1"/>
    <dgm:cxn modelId="{066AE20D-9FE0-48BD-93F9-264E22C21420}" type="presParOf" srcId="{1B6A7617-14A3-4277-8D74-B3285A562897}" destId="{E3DEDC9C-69A8-48C2-90C9-2461ED009C98}" srcOrd="1" destOrd="0" presId="urn:microsoft.com/office/officeart/2005/8/layout/hierarchy1"/>
    <dgm:cxn modelId="{DF4B9A06-F823-4EC9-8653-455184C52A9F}" type="presParOf" srcId="{DD567DAB-EEBC-41DE-B355-81D4119642A2}" destId="{A74CFBFC-C5CC-4D13-AF42-9EBFC45403FC}" srcOrd="1" destOrd="0" presId="urn:microsoft.com/office/officeart/2005/8/layout/hierarchy1"/>
    <dgm:cxn modelId="{D6F52440-C303-4EF3-B518-7D35FEE26CCB}" type="presParOf" srcId="{A74CFBFC-C5CC-4D13-AF42-9EBFC45403FC}" destId="{451D0586-5E7B-455C-9277-9ECA468BE29D}" srcOrd="0" destOrd="0" presId="urn:microsoft.com/office/officeart/2005/8/layout/hierarchy1"/>
    <dgm:cxn modelId="{F922C306-7F05-4278-8924-5AB6F7CE08B5}" type="presParOf" srcId="{A74CFBFC-C5CC-4D13-AF42-9EBFC45403FC}" destId="{5B337C34-FC27-4A2C-8B76-18F4E0314183}" srcOrd="1" destOrd="0" presId="urn:microsoft.com/office/officeart/2005/8/layout/hierarchy1"/>
    <dgm:cxn modelId="{514347F9-C4F1-494F-A84A-51A6A3D95166}" type="presParOf" srcId="{5B337C34-FC27-4A2C-8B76-18F4E0314183}" destId="{9DD4D218-E09B-4795-905A-CE48385ABC56}" srcOrd="0" destOrd="0" presId="urn:microsoft.com/office/officeart/2005/8/layout/hierarchy1"/>
    <dgm:cxn modelId="{900C2030-ECEE-4431-AF9B-6F810C2A18F6}" type="presParOf" srcId="{9DD4D218-E09B-4795-905A-CE48385ABC56}" destId="{7C98BF93-C021-43B7-8F31-2B57B8B6B032}" srcOrd="0" destOrd="0" presId="urn:microsoft.com/office/officeart/2005/8/layout/hierarchy1"/>
    <dgm:cxn modelId="{C29069DB-B61F-4612-BBF5-6EA27193C71E}" type="presParOf" srcId="{9DD4D218-E09B-4795-905A-CE48385ABC56}" destId="{7075051D-1F6D-4E42-865C-A59DF8279205}" srcOrd="1" destOrd="0" presId="urn:microsoft.com/office/officeart/2005/8/layout/hierarchy1"/>
    <dgm:cxn modelId="{4D5D169D-541F-43B1-9C97-66CD9960114B}" type="presParOf" srcId="{5B337C34-FC27-4A2C-8B76-18F4E0314183}" destId="{BB380C40-A369-4CAE-85E4-4E0091CF4E4C}" srcOrd="1" destOrd="0" presId="urn:microsoft.com/office/officeart/2005/8/layout/hierarchy1"/>
    <dgm:cxn modelId="{D707EDC0-91C3-4916-B6E4-A2B3001F4509}" type="presParOf" srcId="{A74CFBFC-C5CC-4D13-AF42-9EBFC45403FC}" destId="{DF111F27-3899-4728-B350-26CEE8AF67DA}" srcOrd="2" destOrd="0" presId="urn:microsoft.com/office/officeart/2005/8/layout/hierarchy1"/>
    <dgm:cxn modelId="{753CCF9C-0BEE-40D5-8EC7-AB535D09867F}" type="presParOf" srcId="{A74CFBFC-C5CC-4D13-AF42-9EBFC45403FC}" destId="{1A565699-19A9-4B3C-9A35-6794E2CE1841}" srcOrd="3" destOrd="0" presId="urn:microsoft.com/office/officeart/2005/8/layout/hierarchy1"/>
    <dgm:cxn modelId="{DDC09F02-F5C2-41D9-BF20-9412D7A819A0}" type="presParOf" srcId="{1A565699-19A9-4B3C-9A35-6794E2CE1841}" destId="{1097053C-722C-49D6-A04C-60B66BC84C24}" srcOrd="0" destOrd="0" presId="urn:microsoft.com/office/officeart/2005/8/layout/hierarchy1"/>
    <dgm:cxn modelId="{7EA8BFC5-AE72-4394-A21D-9C666B617EBE}" type="presParOf" srcId="{1097053C-722C-49D6-A04C-60B66BC84C24}" destId="{FC61B6C6-2E57-4BCD-9AC0-5B73057BDD4B}" srcOrd="0" destOrd="0" presId="urn:microsoft.com/office/officeart/2005/8/layout/hierarchy1"/>
    <dgm:cxn modelId="{C54C209E-0566-4676-B9CE-326D4A213FF0}" type="presParOf" srcId="{1097053C-722C-49D6-A04C-60B66BC84C24}" destId="{97D1B28D-16FC-4392-A5CB-2FDEB58101B3}" srcOrd="1" destOrd="0" presId="urn:microsoft.com/office/officeart/2005/8/layout/hierarchy1"/>
    <dgm:cxn modelId="{DA2F1179-D75E-40F1-A810-E45BF810429C}" type="presParOf" srcId="{1A565699-19A9-4B3C-9A35-6794E2CE1841}" destId="{9FAFD947-1E9A-45DD-87C9-E7668247690E}" srcOrd="1" destOrd="0" presId="urn:microsoft.com/office/officeart/2005/8/layout/hierarchy1"/>
    <dgm:cxn modelId="{2ACABB34-A167-43DC-A7EA-E2B05D1382C4}" type="presParOf" srcId="{9FAFD947-1E9A-45DD-87C9-E7668247690E}" destId="{13A94C0A-E653-4CBA-91E9-7FFA58818190}" srcOrd="0" destOrd="0" presId="urn:microsoft.com/office/officeart/2005/8/layout/hierarchy1"/>
    <dgm:cxn modelId="{40D9DF1A-6286-417A-922B-96E227AE2D67}" type="presParOf" srcId="{9FAFD947-1E9A-45DD-87C9-E7668247690E}" destId="{199602AC-7469-48E9-9E32-542D597B01F5}" srcOrd="1" destOrd="0" presId="urn:microsoft.com/office/officeart/2005/8/layout/hierarchy1"/>
    <dgm:cxn modelId="{543A2C28-58F6-4409-8748-0E1521F8D987}" type="presParOf" srcId="{199602AC-7469-48E9-9E32-542D597B01F5}" destId="{5A5F8745-F40A-4F86-ACB0-D82BE5DD1912}" srcOrd="0" destOrd="0" presId="urn:microsoft.com/office/officeart/2005/8/layout/hierarchy1"/>
    <dgm:cxn modelId="{833D7250-C68E-4C5D-ABB5-38A54A1A6713}" type="presParOf" srcId="{5A5F8745-F40A-4F86-ACB0-D82BE5DD1912}" destId="{B196474F-E519-410F-BB3A-E941785546BE}" srcOrd="0" destOrd="0" presId="urn:microsoft.com/office/officeart/2005/8/layout/hierarchy1"/>
    <dgm:cxn modelId="{9214DAA2-E6AD-42A7-81BF-2DAA6E9D8439}" type="presParOf" srcId="{5A5F8745-F40A-4F86-ACB0-D82BE5DD1912}" destId="{4326AE6C-9F75-4840-824F-A7C7A1125677}" srcOrd="1" destOrd="0" presId="urn:microsoft.com/office/officeart/2005/8/layout/hierarchy1"/>
    <dgm:cxn modelId="{C773EA34-7634-4E11-9FDE-D5A8D75C617C}" type="presParOf" srcId="{199602AC-7469-48E9-9E32-542D597B01F5}" destId="{439229DB-A731-4757-9580-EC0A66DAD67D}" srcOrd="1" destOrd="0" presId="urn:microsoft.com/office/officeart/2005/8/layout/hierarchy1"/>
    <dgm:cxn modelId="{99DF2CC1-469D-4749-9D01-11F1B38CDA9E}" type="presParOf" srcId="{9FAFD947-1E9A-45DD-87C9-E7668247690E}" destId="{C8F06818-DB49-4D7E-807A-91E4F5CE443D}" srcOrd="2" destOrd="0" presId="urn:microsoft.com/office/officeart/2005/8/layout/hierarchy1"/>
    <dgm:cxn modelId="{57E3719D-822D-4A2A-B81C-E258BDA17837}" type="presParOf" srcId="{9FAFD947-1E9A-45DD-87C9-E7668247690E}" destId="{6F718C5D-96B1-4923-9C37-94FD99E92D51}" srcOrd="3" destOrd="0" presId="urn:microsoft.com/office/officeart/2005/8/layout/hierarchy1"/>
    <dgm:cxn modelId="{E45CAF6E-50EB-473C-A813-0F4ED615DFC3}" type="presParOf" srcId="{6F718C5D-96B1-4923-9C37-94FD99E92D51}" destId="{133FCAA6-8C42-4A89-9613-A89DB1FB4440}" srcOrd="0" destOrd="0" presId="urn:microsoft.com/office/officeart/2005/8/layout/hierarchy1"/>
    <dgm:cxn modelId="{5BE7DCAF-32C0-49A5-8EE1-5895CF3EC5CF}" type="presParOf" srcId="{133FCAA6-8C42-4A89-9613-A89DB1FB4440}" destId="{2119CB03-5FD3-4577-B6EC-0C44DBC3A5EF}" srcOrd="0" destOrd="0" presId="urn:microsoft.com/office/officeart/2005/8/layout/hierarchy1"/>
    <dgm:cxn modelId="{51FB7216-5BFC-4358-8CA3-0EA2523ADB44}" type="presParOf" srcId="{133FCAA6-8C42-4A89-9613-A89DB1FB4440}" destId="{E8D77C49-324F-459F-85DE-BA679438BE32}" srcOrd="1" destOrd="0" presId="urn:microsoft.com/office/officeart/2005/8/layout/hierarchy1"/>
    <dgm:cxn modelId="{25954A85-5B22-4458-978A-40049BEBBD8D}" type="presParOf" srcId="{6F718C5D-96B1-4923-9C37-94FD99E92D51}" destId="{73C790F6-F7D5-4335-BAD1-FC518D0AF532}" srcOrd="1" destOrd="0" presId="urn:microsoft.com/office/officeart/2005/8/layout/hierarchy1"/>
    <dgm:cxn modelId="{924F26D8-6F67-4BF3-AA83-336F9878A1C4}" type="presParOf" srcId="{9FAFD947-1E9A-45DD-87C9-E7668247690E}" destId="{A5A56423-D290-47CB-A8F5-2D01D46E2237}" srcOrd="4" destOrd="0" presId="urn:microsoft.com/office/officeart/2005/8/layout/hierarchy1"/>
    <dgm:cxn modelId="{77285C7D-DD84-4671-8275-DB27B0DAD338}" type="presParOf" srcId="{9FAFD947-1E9A-45DD-87C9-E7668247690E}" destId="{A4CCC408-3381-46A4-8797-1C99871C5332}" srcOrd="5" destOrd="0" presId="urn:microsoft.com/office/officeart/2005/8/layout/hierarchy1"/>
    <dgm:cxn modelId="{5C92AF3F-6935-40F1-9F7E-010FEBAB0CD0}" type="presParOf" srcId="{A4CCC408-3381-46A4-8797-1C99871C5332}" destId="{59776F1F-94D8-465C-B15A-8E1F619D9A40}" srcOrd="0" destOrd="0" presId="urn:microsoft.com/office/officeart/2005/8/layout/hierarchy1"/>
    <dgm:cxn modelId="{E4516CD5-F51A-49D2-8817-5FD0505AE31A}" type="presParOf" srcId="{59776F1F-94D8-465C-B15A-8E1F619D9A40}" destId="{0B45D424-4026-4AFE-B1F6-EDEA14E9C35D}" srcOrd="0" destOrd="0" presId="urn:microsoft.com/office/officeart/2005/8/layout/hierarchy1"/>
    <dgm:cxn modelId="{8C511F0E-0CB7-406F-9CCB-89201138D1FA}" type="presParOf" srcId="{59776F1F-94D8-465C-B15A-8E1F619D9A40}" destId="{BC30FCE0-2F0E-410E-91E5-88B714FC39E2}" srcOrd="1" destOrd="0" presId="urn:microsoft.com/office/officeart/2005/8/layout/hierarchy1"/>
    <dgm:cxn modelId="{37E9C07B-E616-4BD7-B25A-9DF01520BA34}" type="presParOf" srcId="{A4CCC408-3381-46A4-8797-1C99871C5332}" destId="{8965511D-C2C1-4DBD-8BB3-5DC2D3B41967}" srcOrd="1" destOrd="0" presId="urn:microsoft.com/office/officeart/2005/8/layout/hierarchy1"/>
    <dgm:cxn modelId="{0B5683FA-8F04-4029-BEFB-D78BCED2AB2F}" type="presParOf" srcId="{A74CFBFC-C5CC-4D13-AF42-9EBFC45403FC}" destId="{DE9D35C8-CE47-4000-AC48-A3800E39A6F8}" srcOrd="4" destOrd="0" presId="urn:microsoft.com/office/officeart/2005/8/layout/hierarchy1"/>
    <dgm:cxn modelId="{AD68E4C6-1268-447C-9258-061F71D68AF5}" type="presParOf" srcId="{A74CFBFC-C5CC-4D13-AF42-9EBFC45403FC}" destId="{9F8AF4C7-9861-4C07-B005-37C909D9B35B}" srcOrd="5" destOrd="0" presId="urn:microsoft.com/office/officeart/2005/8/layout/hierarchy1"/>
    <dgm:cxn modelId="{2D97C25D-217D-4EC1-B210-5EED7C5C5023}" type="presParOf" srcId="{9F8AF4C7-9861-4C07-B005-37C909D9B35B}" destId="{239A6911-6555-4091-95DC-6EFCC60D5DE6}" srcOrd="0" destOrd="0" presId="urn:microsoft.com/office/officeart/2005/8/layout/hierarchy1"/>
    <dgm:cxn modelId="{9D7E5FEA-43BE-481B-B479-E0319AD404A6}" type="presParOf" srcId="{239A6911-6555-4091-95DC-6EFCC60D5DE6}" destId="{F9F0AC87-988A-4060-9117-4470E5A3F823}" srcOrd="0" destOrd="0" presId="urn:microsoft.com/office/officeart/2005/8/layout/hierarchy1"/>
    <dgm:cxn modelId="{E08A4ACB-60A4-496B-8AE0-06B546B69278}" type="presParOf" srcId="{239A6911-6555-4091-95DC-6EFCC60D5DE6}" destId="{1CC9A21E-F210-4A80-8CD7-30B191D2A442}" srcOrd="1" destOrd="0" presId="urn:microsoft.com/office/officeart/2005/8/layout/hierarchy1"/>
    <dgm:cxn modelId="{99A358B1-BC3A-4F0D-AAE2-541A58206838}" type="presParOf" srcId="{9F8AF4C7-9861-4C07-B005-37C909D9B35B}" destId="{D3FC685B-6BF9-4EA5-BA70-6F78718249DB}" srcOrd="1" destOrd="0" presId="urn:microsoft.com/office/officeart/2005/8/layout/hierarchy1"/>
    <dgm:cxn modelId="{92901591-7E33-461D-BD8A-6D42DBBDA215}" type="presParOf" srcId="{D3FC685B-6BF9-4EA5-BA70-6F78718249DB}" destId="{AE97840F-A5C9-4087-B418-9E5A0E2A5E20}" srcOrd="0" destOrd="0" presId="urn:microsoft.com/office/officeart/2005/8/layout/hierarchy1"/>
    <dgm:cxn modelId="{5D5FEBE8-F87F-4392-BEB7-A82B385FA693}" type="presParOf" srcId="{D3FC685B-6BF9-4EA5-BA70-6F78718249DB}" destId="{6366F26A-738B-4A9E-B434-CC1AD188CF41}" srcOrd="1" destOrd="0" presId="urn:microsoft.com/office/officeart/2005/8/layout/hierarchy1"/>
    <dgm:cxn modelId="{471ADEA8-50CF-4E02-899A-552A39112EB1}" type="presParOf" srcId="{6366F26A-738B-4A9E-B434-CC1AD188CF41}" destId="{894AE94C-0A5A-42AD-83A2-1EC2313A8C7F}" srcOrd="0" destOrd="0" presId="urn:microsoft.com/office/officeart/2005/8/layout/hierarchy1"/>
    <dgm:cxn modelId="{AE45BD51-1D59-4CBE-9E2D-7C447FCE902A}" type="presParOf" srcId="{894AE94C-0A5A-42AD-83A2-1EC2313A8C7F}" destId="{B809903F-5057-4A6F-8F98-6C5EBE5B2EBC}" srcOrd="0" destOrd="0" presId="urn:microsoft.com/office/officeart/2005/8/layout/hierarchy1"/>
    <dgm:cxn modelId="{F25B0B57-1CDB-4E30-8536-E2DCA90C7FD4}" type="presParOf" srcId="{894AE94C-0A5A-42AD-83A2-1EC2313A8C7F}" destId="{DDDD37BE-1BF1-49ED-A4EE-37DF735B8440}" srcOrd="1" destOrd="0" presId="urn:microsoft.com/office/officeart/2005/8/layout/hierarchy1"/>
    <dgm:cxn modelId="{D2E44AAC-1D50-4F45-87FC-96985C002152}" type="presParOf" srcId="{6366F26A-738B-4A9E-B434-CC1AD188CF41}" destId="{0D31814C-8A8E-4F6E-89F0-CDA02E09ED07}" srcOrd="1" destOrd="0" presId="urn:microsoft.com/office/officeart/2005/8/layout/hierarchy1"/>
    <dgm:cxn modelId="{83EB3DEF-201A-44AE-8C92-4A0201B68464}" type="presParOf" srcId="{D3FC685B-6BF9-4EA5-BA70-6F78718249DB}" destId="{0DA0B0A8-8AFA-40A7-B278-719805DAED70}" srcOrd="2" destOrd="0" presId="urn:microsoft.com/office/officeart/2005/8/layout/hierarchy1"/>
    <dgm:cxn modelId="{088B55AE-9437-4B1E-9A34-79D470F3A8BF}" type="presParOf" srcId="{D3FC685B-6BF9-4EA5-BA70-6F78718249DB}" destId="{831563E9-5E3D-446C-9A3D-6FD19B342112}" srcOrd="3" destOrd="0" presId="urn:microsoft.com/office/officeart/2005/8/layout/hierarchy1"/>
    <dgm:cxn modelId="{DD2468A3-B016-4980-B21B-EEC7A8FCD5F7}" type="presParOf" srcId="{831563E9-5E3D-446C-9A3D-6FD19B342112}" destId="{ADDC5F4D-5699-416C-B6BA-5A29CDA8CF66}" srcOrd="0" destOrd="0" presId="urn:microsoft.com/office/officeart/2005/8/layout/hierarchy1"/>
    <dgm:cxn modelId="{2946172C-F18C-4A9B-B7EE-74BA5EF75EFE}" type="presParOf" srcId="{ADDC5F4D-5699-416C-B6BA-5A29CDA8CF66}" destId="{8B51F3BC-6FCB-47FF-8426-4BB6272FF50D}" srcOrd="0" destOrd="0" presId="urn:microsoft.com/office/officeart/2005/8/layout/hierarchy1"/>
    <dgm:cxn modelId="{C87A4510-DCE8-4360-9954-ABD131CCCD26}" type="presParOf" srcId="{ADDC5F4D-5699-416C-B6BA-5A29CDA8CF66}" destId="{A557B99B-F2E6-41E3-91F6-EAA75FEF6318}" srcOrd="1" destOrd="0" presId="urn:microsoft.com/office/officeart/2005/8/layout/hierarchy1"/>
    <dgm:cxn modelId="{3BB8321D-13A5-4CFD-98E8-C74A0EA47D25}" type="presParOf" srcId="{831563E9-5E3D-446C-9A3D-6FD19B342112}" destId="{519F45EB-01E3-4DA8-AD61-47DE04264A3F}" srcOrd="1" destOrd="0" presId="urn:microsoft.com/office/officeart/2005/8/layout/hierarchy1"/>
    <dgm:cxn modelId="{A434D5FB-3BFC-4A60-BF90-763621160710}" type="presParOf" srcId="{A74CFBFC-C5CC-4D13-AF42-9EBFC45403FC}" destId="{A40FC92F-0CC5-46BD-B331-94CE316D72BA}" srcOrd="6" destOrd="0" presId="urn:microsoft.com/office/officeart/2005/8/layout/hierarchy1"/>
    <dgm:cxn modelId="{5ECB5399-45B2-47F9-9631-1E5909513C16}" type="presParOf" srcId="{A74CFBFC-C5CC-4D13-AF42-9EBFC45403FC}" destId="{E95C5E06-5F8F-4257-AB16-BF70F2F4BC65}" srcOrd="7" destOrd="0" presId="urn:microsoft.com/office/officeart/2005/8/layout/hierarchy1"/>
    <dgm:cxn modelId="{D5A412D4-C9C4-42E0-8C55-9FAA645B07B4}" type="presParOf" srcId="{E95C5E06-5F8F-4257-AB16-BF70F2F4BC65}" destId="{EDF74F77-20F8-4EC6-ABA0-3C47A9AAB892}" srcOrd="0" destOrd="0" presId="urn:microsoft.com/office/officeart/2005/8/layout/hierarchy1"/>
    <dgm:cxn modelId="{BA129E3B-9BC2-49C8-932F-CC207CF9E9CB}" type="presParOf" srcId="{EDF74F77-20F8-4EC6-ABA0-3C47A9AAB892}" destId="{4860DB52-E04C-4A6D-8C6B-433D12A477AF}" srcOrd="0" destOrd="0" presId="urn:microsoft.com/office/officeart/2005/8/layout/hierarchy1"/>
    <dgm:cxn modelId="{05B220F6-F759-48E8-8731-2E18B3DD8C6A}" type="presParOf" srcId="{EDF74F77-20F8-4EC6-ABA0-3C47A9AAB892}" destId="{A56402F9-8EB2-4CAF-9E4C-EDBA1F0052A6}" srcOrd="1" destOrd="0" presId="urn:microsoft.com/office/officeart/2005/8/layout/hierarchy1"/>
    <dgm:cxn modelId="{31E1779A-C057-445A-96AC-194547ECB2B2}" type="presParOf" srcId="{E95C5E06-5F8F-4257-AB16-BF70F2F4BC65}" destId="{A7172ECC-8595-485F-8806-B250B3CC0336}" srcOrd="1" destOrd="0" presId="urn:microsoft.com/office/officeart/2005/8/layout/hierarchy1"/>
  </dgm:cxnLst>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D0B52D-CE1F-49FC-A8B9-D67CB9B36B60}">
      <dsp:nvSpPr>
        <dsp:cNvPr id="0" name=""/>
        <dsp:cNvSpPr/>
      </dsp:nvSpPr>
      <dsp:spPr>
        <a:xfrm>
          <a:off x="6609107" y="1971533"/>
          <a:ext cx="1498727" cy="356629"/>
        </a:xfrm>
        <a:custGeom>
          <a:avLst/>
          <a:gdLst/>
          <a:ahLst/>
          <a:cxnLst/>
          <a:rect l="0" t="0" r="0" b="0"/>
          <a:pathLst>
            <a:path>
              <a:moveTo>
                <a:pt x="0" y="0"/>
              </a:moveTo>
              <a:lnTo>
                <a:pt x="0" y="243032"/>
              </a:lnTo>
              <a:lnTo>
                <a:pt x="1498727" y="243032"/>
              </a:lnTo>
              <a:lnTo>
                <a:pt x="1498727" y="356629"/>
              </a:lnTo>
            </a:path>
          </a:pathLst>
        </a:custGeom>
        <a:noFill/>
        <a:ln w="2540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4974E6-2F22-43CC-9346-B5CEA95D4E25}">
      <dsp:nvSpPr>
        <dsp:cNvPr id="0" name=""/>
        <dsp:cNvSpPr/>
      </dsp:nvSpPr>
      <dsp:spPr>
        <a:xfrm>
          <a:off x="6563387" y="1971533"/>
          <a:ext cx="91440" cy="356629"/>
        </a:xfrm>
        <a:custGeom>
          <a:avLst/>
          <a:gdLst/>
          <a:ahLst/>
          <a:cxnLst/>
          <a:rect l="0" t="0" r="0" b="0"/>
          <a:pathLst>
            <a:path>
              <a:moveTo>
                <a:pt x="45720" y="0"/>
              </a:moveTo>
              <a:lnTo>
                <a:pt x="45720" y="356629"/>
              </a:lnTo>
            </a:path>
          </a:pathLst>
        </a:custGeom>
        <a:noFill/>
        <a:ln w="2540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E91128-197F-47AA-A20A-20A66AD0088C}">
      <dsp:nvSpPr>
        <dsp:cNvPr id="0" name=""/>
        <dsp:cNvSpPr/>
      </dsp:nvSpPr>
      <dsp:spPr>
        <a:xfrm>
          <a:off x="5110379" y="1971533"/>
          <a:ext cx="1498727" cy="356629"/>
        </a:xfrm>
        <a:custGeom>
          <a:avLst/>
          <a:gdLst/>
          <a:ahLst/>
          <a:cxnLst/>
          <a:rect l="0" t="0" r="0" b="0"/>
          <a:pathLst>
            <a:path>
              <a:moveTo>
                <a:pt x="1498727" y="0"/>
              </a:moveTo>
              <a:lnTo>
                <a:pt x="1498727" y="243032"/>
              </a:lnTo>
              <a:lnTo>
                <a:pt x="0" y="243032"/>
              </a:lnTo>
              <a:lnTo>
                <a:pt x="0" y="356629"/>
              </a:lnTo>
            </a:path>
          </a:pathLst>
        </a:custGeom>
        <a:noFill/>
        <a:ln w="2540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7F240F-09B9-4720-87DD-F98092758CBB}">
      <dsp:nvSpPr>
        <dsp:cNvPr id="0" name=""/>
        <dsp:cNvSpPr/>
      </dsp:nvSpPr>
      <dsp:spPr>
        <a:xfrm>
          <a:off x="4343704" y="836247"/>
          <a:ext cx="2265402" cy="356629"/>
        </a:xfrm>
        <a:custGeom>
          <a:avLst/>
          <a:gdLst/>
          <a:ahLst/>
          <a:cxnLst/>
          <a:rect l="0" t="0" r="0" b="0"/>
          <a:pathLst>
            <a:path>
              <a:moveTo>
                <a:pt x="0" y="0"/>
              </a:moveTo>
              <a:lnTo>
                <a:pt x="0" y="243032"/>
              </a:lnTo>
              <a:lnTo>
                <a:pt x="2265402" y="243032"/>
              </a:lnTo>
              <a:lnTo>
                <a:pt x="2265402" y="356629"/>
              </a:lnTo>
            </a:path>
          </a:pathLst>
        </a:custGeom>
        <a:noFill/>
        <a:ln w="2540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41C57A-430B-4E76-8046-D7AA4CAB88F3}">
      <dsp:nvSpPr>
        <dsp:cNvPr id="0" name=""/>
        <dsp:cNvSpPr/>
      </dsp:nvSpPr>
      <dsp:spPr>
        <a:xfrm>
          <a:off x="2112924" y="1971533"/>
          <a:ext cx="1498727" cy="356629"/>
        </a:xfrm>
        <a:custGeom>
          <a:avLst/>
          <a:gdLst/>
          <a:ahLst/>
          <a:cxnLst/>
          <a:rect l="0" t="0" r="0" b="0"/>
          <a:pathLst>
            <a:path>
              <a:moveTo>
                <a:pt x="0" y="0"/>
              </a:moveTo>
              <a:lnTo>
                <a:pt x="0" y="243032"/>
              </a:lnTo>
              <a:lnTo>
                <a:pt x="1498727" y="243032"/>
              </a:lnTo>
              <a:lnTo>
                <a:pt x="1498727" y="356629"/>
              </a:lnTo>
            </a:path>
          </a:pathLst>
        </a:custGeom>
        <a:noFill/>
        <a:ln w="2540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31BC3D-02FA-41A1-849C-3CD3E966C15C}">
      <dsp:nvSpPr>
        <dsp:cNvPr id="0" name=""/>
        <dsp:cNvSpPr/>
      </dsp:nvSpPr>
      <dsp:spPr>
        <a:xfrm>
          <a:off x="2112924" y="3106819"/>
          <a:ext cx="1498727" cy="356629"/>
        </a:xfrm>
        <a:custGeom>
          <a:avLst/>
          <a:gdLst/>
          <a:ahLst/>
          <a:cxnLst/>
          <a:rect l="0" t="0" r="0" b="0"/>
          <a:pathLst>
            <a:path>
              <a:moveTo>
                <a:pt x="0" y="0"/>
              </a:moveTo>
              <a:lnTo>
                <a:pt x="0" y="243032"/>
              </a:lnTo>
              <a:lnTo>
                <a:pt x="1498727" y="243032"/>
              </a:lnTo>
              <a:lnTo>
                <a:pt x="1498727" y="356629"/>
              </a:lnTo>
            </a:path>
          </a:pathLst>
        </a:custGeom>
        <a:noFill/>
        <a:ln w="2540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1C29361-9D24-40A5-BD2E-A162AB2738FB}">
      <dsp:nvSpPr>
        <dsp:cNvPr id="0" name=""/>
        <dsp:cNvSpPr/>
      </dsp:nvSpPr>
      <dsp:spPr>
        <a:xfrm>
          <a:off x="2067204" y="3106819"/>
          <a:ext cx="91440" cy="356629"/>
        </a:xfrm>
        <a:custGeom>
          <a:avLst/>
          <a:gdLst/>
          <a:ahLst/>
          <a:cxnLst/>
          <a:rect l="0" t="0" r="0" b="0"/>
          <a:pathLst>
            <a:path>
              <a:moveTo>
                <a:pt x="45720" y="0"/>
              </a:moveTo>
              <a:lnTo>
                <a:pt x="45720" y="356629"/>
              </a:lnTo>
            </a:path>
          </a:pathLst>
        </a:custGeom>
        <a:noFill/>
        <a:ln w="2540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096A479-D510-488A-8FE0-BBDF9F819802}">
      <dsp:nvSpPr>
        <dsp:cNvPr id="0" name=""/>
        <dsp:cNvSpPr/>
      </dsp:nvSpPr>
      <dsp:spPr>
        <a:xfrm>
          <a:off x="614197" y="3106819"/>
          <a:ext cx="1498727" cy="356629"/>
        </a:xfrm>
        <a:custGeom>
          <a:avLst/>
          <a:gdLst/>
          <a:ahLst/>
          <a:cxnLst/>
          <a:rect l="0" t="0" r="0" b="0"/>
          <a:pathLst>
            <a:path>
              <a:moveTo>
                <a:pt x="1498727" y="0"/>
              </a:moveTo>
              <a:lnTo>
                <a:pt x="1498727" y="243032"/>
              </a:lnTo>
              <a:lnTo>
                <a:pt x="0" y="243032"/>
              </a:lnTo>
              <a:lnTo>
                <a:pt x="0" y="356629"/>
              </a:lnTo>
            </a:path>
          </a:pathLst>
        </a:custGeom>
        <a:noFill/>
        <a:ln w="2540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7EC506-A554-4A51-ADD6-79B2FDCCC4C5}">
      <dsp:nvSpPr>
        <dsp:cNvPr id="0" name=""/>
        <dsp:cNvSpPr/>
      </dsp:nvSpPr>
      <dsp:spPr>
        <a:xfrm>
          <a:off x="2067204" y="1971533"/>
          <a:ext cx="91440" cy="356629"/>
        </a:xfrm>
        <a:custGeom>
          <a:avLst/>
          <a:gdLst/>
          <a:ahLst/>
          <a:cxnLst/>
          <a:rect l="0" t="0" r="0" b="0"/>
          <a:pathLst>
            <a:path>
              <a:moveTo>
                <a:pt x="45720" y="0"/>
              </a:moveTo>
              <a:lnTo>
                <a:pt x="45720" y="356629"/>
              </a:lnTo>
            </a:path>
          </a:pathLst>
        </a:custGeom>
        <a:noFill/>
        <a:ln w="2540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6F941BF-761B-4BA2-A8AE-519EA205267B}">
      <dsp:nvSpPr>
        <dsp:cNvPr id="0" name=""/>
        <dsp:cNvSpPr/>
      </dsp:nvSpPr>
      <dsp:spPr>
        <a:xfrm>
          <a:off x="614197" y="1971533"/>
          <a:ext cx="1498727" cy="356629"/>
        </a:xfrm>
        <a:custGeom>
          <a:avLst/>
          <a:gdLst/>
          <a:ahLst/>
          <a:cxnLst/>
          <a:rect l="0" t="0" r="0" b="0"/>
          <a:pathLst>
            <a:path>
              <a:moveTo>
                <a:pt x="1498727" y="0"/>
              </a:moveTo>
              <a:lnTo>
                <a:pt x="1498727" y="243032"/>
              </a:lnTo>
              <a:lnTo>
                <a:pt x="0" y="243032"/>
              </a:lnTo>
              <a:lnTo>
                <a:pt x="0" y="356629"/>
              </a:lnTo>
            </a:path>
          </a:pathLst>
        </a:custGeom>
        <a:noFill/>
        <a:ln w="2540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D4E82D-B069-46E6-847E-80C915DDB111}">
      <dsp:nvSpPr>
        <dsp:cNvPr id="0" name=""/>
        <dsp:cNvSpPr/>
      </dsp:nvSpPr>
      <dsp:spPr>
        <a:xfrm>
          <a:off x="2112924" y="836247"/>
          <a:ext cx="2230779" cy="356629"/>
        </a:xfrm>
        <a:custGeom>
          <a:avLst/>
          <a:gdLst/>
          <a:ahLst/>
          <a:cxnLst/>
          <a:rect l="0" t="0" r="0" b="0"/>
          <a:pathLst>
            <a:path>
              <a:moveTo>
                <a:pt x="2230779" y="0"/>
              </a:moveTo>
              <a:lnTo>
                <a:pt x="2230779" y="243032"/>
              </a:lnTo>
              <a:lnTo>
                <a:pt x="0" y="243032"/>
              </a:lnTo>
              <a:lnTo>
                <a:pt x="0" y="356629"/>
              </a:lnTo>
            </a:path>
          </a:pathLst>
        </a:custGeom>
        <a:noFill/>
        <a:ln w="2540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74AB3E-6FF1-4E91-BADA-B65643F3B79F}">
      <dsp:nvSpPr>
        <dsp:cNvPr id="0" name=""/>
        <dsp:cNvSpPr/>
      </dsp:nvSpPr>
      <dsp:spPr>
        <a:xfrm>
          <a:off x="2259552" y="57590"/>
          <a:ext cx="4168304" cy="778657"/>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89DD66-3518-40ED-B8F4-25EDFFD3539A}">
      <dsp:nvSpPr>
        <dsp:cNvPr id="0" name=""/>
        <dsp:cNvSpPr/>
      </dsp:nvSpPr>
      <dsp:spPr>
        <a:xfrm>
          <a:off x="2395800" y="187026"/>
          <a:ext cx="4168304" cy="778657"/>
        </a:xfrm>
        <a:prstGeom prst="roundRect">
          <a:avLst>
            <a:gd name="adj" fmla="val 10000"/>
          </a:avLst>
        </a:prstGeom>
        <a:solidFill>
          <a:schemeClr val="lt1">
            <a:alpha val="90000"/>
            <a:hueOff val="0"/>
            <a:satOff val="0"/>
            <a:lumOff val="0"/>
            <a:alphaOff val="0"/>
          </a:scheme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Web Application (Serveur Virtuel)</a:t>
          </a:r>
          <a:endParaRPr lang="fr-FR" sz="1500" kern="1200" dirty="0"/>
        </a:p>
      </dsp:txBody>
      <dsp:txXfrm>
        <a:off x="2418606" y="209832"/>
        <a:ext cx="4122692" cy="733045"/>
      </dsp:txXfrm>
    </dsp:sp>
    <dsp:sp modelId="{6196E6F1-90FC-45FF-9E86-83BEB7624D6F}">
      <dsp:nvSpPr>
        <dsp:cNvPr id="0" name=""/>
        <dsp:cNvSpPr/>
      </dsp:nvSpPr>
      <dsp:spPr>
        <a:xfrm>
          <a:off x="602170" y="1192876"/>
          <a:ext cx="3021508" cy="778657"/>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7E3B44-7942-431A-817D-B369F49F9620}">
      <dsp:nvSpPr>
        <dsp:cNvPr id="0" name=""/>
        <dsp:cNvSpPr/>
      </dsp:nvSpPr>
      <dsp:spPr>
        <a:xfrm>
          <a:off x="738418" y="1322312"/>
          <a:ext cx="3021508" cy="778657"/>
        </a:xfrm>
        <a:prstGeom prst="roundRect">
          <a:avLst>
            <a:gd name="adj" fmla="val 10000"/>
          </a:avLst>
        </a:prstGeom>
        <a:solidFill>
          <a:schemeClr val="lt1">
            <a:alpha val="90000"/>
            <a:hueOff val="0"/>
            <a:satOff val="0"/>
            <a:lumOff val="0"/>
            <a:alphaOff val="0"/>
          </a:scheme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Collection de sites : Site Equipes</a:t>
          </a:r>
          <a:endParaRPr lang="fr-FR" sz="1500" kern="1200" dirty="0"/>
        </a:p>
      </dsp:txBody>
      <dsp:txXfrm>
        <a:off x="761224" y="1345118"/>
        <a:ext cx="2975896" cy="733045"/>
      </dsp:txXfrm>
    </dsp:sp>
    <dsp:sp modelId="{7A07F6AC-3C40-4975-A7E5-F3D80AE9C00F}">
      <dsp:nvSpPr>
        <dsp:cNvPr id="0" name=""/>
        <dsp:cNvSpPr/>
      </dsp:nvSpPr>
      <dsp:spPr>
        <a:xfrm>
          <a:off x="1081" y="2328162"/>
          <a:ext cx="1226231" cy="778657"/>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D66AB35-90C5-4EFD-B419-17385E847A2E}">
      <dsp:nvSpPr>
        <dsp:cNvPr id="0" name=""/>
        <dsp:cNvSpPr/>
      </dsp:nvSpPr>
      <dsp:spPr>
        <a:xfrm>
          <a:off x="137329" y="2457598"/>
          <a:ext cx="1226231" cy="778657"/>
        </a:xfrm>
        <a:prstGeom prst="roundRect">
          <a:avLst>
            <a:gd name="adj" fmla="val 10000"/>
          </a:avLst>
        </a:prstGeom>
        <a:solidFill>
          <a:schemeClr val="lt1">
            <a:alpha val="90000"/>
            <a:hueOff val="0"/>
            <a:satOff val="0"/>
            <a:lumOff val="0"/>
            <a:alphaOff val="0"/>
          </a:scheme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Comptabilité</a:t>
          </a:r>
          <a:endParaRPr lang="fr-FR" sz="1500" kern="1200" dirty="0"/>
        </a:p>
      </dsp:txBody>
      <dsp:txXfrm>
        <a:off x="160135" y="2480404"/>
        <a:ext cx="1180619" cy="733045"/>
      </dsp:txXfrm>
    </dsp:sp>
    <dsp:sp modelId="{973D2914-4638-4AC0-808F-D0AE7ECE9FBD}">
      <dsp:nvSpPr>
        <dsp:cNvPr id="0" name=""/>
        <dsp:cNvSpPr/>
      </dsp:nvSpPr>
      <dsp:spPr>
        <a:xfrm>
          <a:off x="1499808" y="2328162"/>
          <a:ext cx="1226231" cy="778657"/>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846803-6B59-4421-BD22-3056DB7C68A6}">
      <dsp:nvSpPr>
        <dsp:cNvPr id="0" name=""/>
        <dsp:cNvSpPr/>
      </dsp:nvSpPr>
      <dsp:spPr>
        <a:xfrm>
          <a:off x="1636056" y="2457598"/>
          <a:ext cx="1226231" cy="778657"/>
        </a:xfrm>
        <a:prstGeom prst="roundRect">
          <a:avLst>
            <a:gd name="adj" fmla="val 10000"/>
          </a:avLst>
        </a:prstGeom>
        <a:solidFill>
          <a:schemeClr val="lt1">
            <a:alpha val="90000"/>
            <a:hueOff val="0"/>
            <a:satOff val="0"/>
            <a:lumOff val="0"/>
            <a:alphaOff val="0"/>
          </a:scheme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DSI</a:t>
          </a:r>
          <a:endParaRPr lang="fr-FR" sz="1500" kern="1200" dirty="0"/>
        </a:p>
      </dsp:txBody>
      <dsp:txXfrm>
        <a:off x="1658862" y="2480404"/>
        <a:ext cx="1180619" cy="733045"/>
      </dsp:txXfrm>
    </dsp:sp>
    <dsp:sp modelId="{F049115D-F007-4909-8387-EB146759AEF0}">
      <dsp:nvSpPr>
        <dsp:cNvPr id="0" name=""/>
        <dsp:cNvSpPr/>
      </dsp:nvSpPr>
      <dsp:spPr>
        <a:xfrm>
          <a:off x="1081" y="3463448"/>
          <a:ext cx="1226231" cy="778657"/>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A9501F-DCB5-420C-835A-C33676C22D56}">
      <dsp:nvSpPr>
        <dsp:cNvPr id="0" name=""/>
        <dsp:cNvSpPr/>
      </dsp:nvSpPr>
      <dsp:spPr>
        <a:xfrm>
          <a:off x="137329" y="3592884"/>
          <a:ext cx="1226231" cy="778657"/>
        </a:xfrm>
        <a:prstGeom prst="roundRect">
          <a:avLst>
            <a:gd name="adj" fmla="val 10000"/>
          </a:avLst>
        </a:prstGeom>
        <a:solidFill>
          <a:schemeClr val="lt1">
            <a:alpha val="90000"/>
            <a:hueOff val="0"/>
            <a:satOff val="0"/>
            <a:lumOff val="0"/>
            <a:alphaOff val="0"/>
          </a:scheme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Infra</a:t>
          </a:r>
          <a:endParaRPr lang="fr-FR" sz="1500" kern="1200" dirty="0"/>
        </a:p>
      </dsp:txBody>
      <dsp:txXfrm>
        <a:off x="160135" y="3615690"/>
        <a:ext cx="1180619" cy="733045"/>
      </dsp:txXfrm>
    </dsp:sp>
    <dsp:sp modelId="{768C3450-232E-47D4-B188-E17CF054C385}">
      <dsp:nvSpPr>
        <dsp:cNvPr id="0" name=""/>
        <dsp:cNvSpPr/>
      </dsp:nvSpPr>
      <dsp:spPr>
        <a:xfrm>
          <a:off x="1499808" y="3463448"/>
          <a:ext cx="1226231" cy="778657"/>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2ACF76-6D30-406C-A25C-EF5F8C53A2E7}">
      <dsp:nvSpPr>
        <dsp:cNvPr id="0" name=""/>
        <dsp:cNvSpPr/>
      </dsp:nvSpPr>
      <dsp:spPr>
        <a:xfrm>
          <a:off x="1636056" y="3592884"/>
          <a:ext cx="1226231" cy="778657"/>
        </a:xfrm>
        <a:prstGeom prst="roundRect">
          <a:avLst>
            <a:gd name="adj" fmla="val 10000"/>
          </a:avLst>
        </a:prstGeom>
        <a:solidFill>
          <a:schemeClr val="lt1">
            <a:alpha val="90000"/>
            <a:hueOff val="0"/>
            <a:satOff val="0"/>
            <a:lumOff val="0"/>
            <a:alphaOff val="0"/>
          </a:scheme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Réseau</a:t>
          </a:r>
          <a:endParaRPr lang="fr-FR" sz="1500" kern="1200" dirty="0"/>
        </a:p>
      </dsp:txBody>
      <dsp:txXfrm>
        <a:off x="1658862" y="3615690"/>
        <a:ext cx="1180619" cy="733045"/>
      </dsp:txXfrm>
    </dsp:sp>
    <dsp:sp modelId="{75261552-3F7A-498B-AAED-5063B3397B22}">
      <dsp:nvSpPr>
        <dsp:cNvPr id="0" name=""/>
        <dsp:cNvSpPr/>
      </dsp:nvSpPr>
      <dsp:spPr>
        <a:xfrm>
          <a:off x="2998536" y="3463448"/>
          <a:ext cx="1226231" cy="778657"/>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F364D1-0531-46F1-A7B4-00546D77CD6F}">
      <dsp:nvSpPr>
        <dsp:cNvPr id="0" name=""/>
        <dsp:cNvSpPr/>
      </dsp:nvSpPr>
      <dsp:spPr>
        <a:xfrm>
          <a:off x="3134784" y="3592884"/>
          <a:ext cx="1226231" cy="778657"/>
        </a:xfrm>
        <a:prstGeom prst="roundRect">
          <a:avLst>
            <a:gd name="adj" fmla="val 10000"/>
          </a:avLst>
        </a:prstGeom>
        <a:solidFill>
          <a:schemeClr val="lt1">
            <a:alpha val="90000"/>
            <a:hueOff val="0"/>
            <a:satOff val="0"/>
            <a:lumOff val="0"/>
            <a:alphaOff val="0"/>
          </a:scheme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Système</a:t>
          </a:r>
          <a:endParaRPr lang="fr-FR" sz="1500" kern="1200" dirty="0"/>
        </a:p>
      </dsp:txBody>
      <dsp:txXfrm>
        <a:off x="3157590" y="3615690"/>
        <a:ext cx="1180619" cy="733045"/>
      </dsp:txXfrm>
    </dsp:sp>
    <dsp:sp modelId="{4CB1038D-B9B0-4EEC-A5E1-33FE39B7F1C3}">
      <dsp:nvSpPr>
        <dsp:cNvPr id="0" name=""/>
        <dsp:cNvSpPr/>
      </dsp:nvSpPr>
      <dsp:spPr>
        <a:xfrm>
          <a:off x="2998536" y="2328162"/>
          <a:ext cx="1226231" cy="778657"/>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D2FD97-B1E5-4CAD-9E2C-E0F5ED8AABF2}">
      <dsp:nvSpPr>
        <dsp:cNvPr id="0" name=""/>
        <dsp:cNvSpPr/>
      </dsp:nvSpPr>
      <dsp:spPr>
        <a:xfrm>
          <a:off x="3134784" y="2457598"/>
          <a:ext cx="1226231" cy="778657"/>
        </a:xfrm>
        <a:prstGeom prst="roundRect">
          <a:avLst>
            <a:gd name="adj" fmla="val 10000"/>
          </a:avLst>
        </a:prstGeom>
        <a:solidFill>
          <a:schemeClr val="lt1">
            <a:alpha val="90000"/>
            <a:hueOff val="0"/>
            <a:satOff val="0"/>
            <a:lumOff val="0"/>
            <a:alphaOff val="0"/>
          </a:scheme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RH</a:t>
          </a:r>
          <a:endParaRPr lang="fr-FR" sz="1500" kern="1200" dirty="0"/>
        </a:p>
      </dsp:txBody>
      <dsp:txXfrm>
        <a:off x="3157590" y="2480404"/>
        <a:ext cx="1180619" cy="733045"/>
      </dsp:txXfrm>
    </dsp:sp>
    <dsp:sp modelId="{928F5486-432E-4160-803B-EC79B36CB998}">
      <dsp:nvSpPr>
        <dsp:cNvPr id="0" name=""/>
        <dsp:cNvSpPr/>
      </dsp:nvSpPr>
      <dsp:spPr>
        <a:xfrm>
          <a:off x="5132975" y="1192876"/>
          <a:ext cx="2952263" cy="778657"/>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44827D-54E0-45E0-A7EA-1BF7892F0B54}">
      <dsp:nvSpPr>
        <dsp:cNvPr id="0" name=""/>
        <dsp:cNvSpPr/>
      </dsp:nvSpPr>
      <dsp:spPr>
        <a:xfrm>
          <a:off x="5269223" y="1322312"/>
          <a:ext cx="2952263" cy="778657"/>
        </a:xfrm>
        <a:prstGeom prst="roundRect">
          <a:avLst>
            <a:gd name="adj" fmla="val 10000"/>
          </a:avLst>
        </a:prstGeom>
        <a:solidFill>
          <a:schemeClr val="lt1">
            <a:alpha val="90000"/>
            <a:hueOff val="0"/>
            <a:satOff val="0"/>
            <a:lumOff val="0"/>
            <a:alphaOff val="0"/>
          </a:scheme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Collection de sites : Sites Clients</a:t>
          </a:r>
          <a:endParaRPr lang="fr-FR" sz="1500" kern="1200" dirty="0"/>
        </a:p>
      </dsp:txBody>
      <dsp:txXfrm>
        <a:off x="5292029" y="1345118"/>
        <a:ext cx="2906651" cy="733045"/>
      </dsp:txXfrm>
    </dsp:sp>
    <dsp:sp modelId="{AD2BED7E-3D07-4CDE-AE06-F7C05202C13E}">
      <dsp:nvSpPr>
        <dsp:cNvPr id="0" name=""/>
        <dsp:cNvSpPr/>
      </dsp:nvSpPr>
      <dsp:spPr>
        <a:xfrm>
          <a:off x="4497263" y="2328162"/>
          <a:ext cx="1226231" cy="778657"/>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CC0764-C1BA-42C7-8C25-FF1A10601810}">
      <dsp:nvSpPr>
        <dsp:cNvPr id="0" name=""/>
        <dsp:cNvSpPr/>
      </dsp:nvSpPr>
      <dsp:spPr>
        <a:xfrm>
          <a:off x="4633511" y="2457598"/>
          <a:ext cx="1226231" cy="778657"/>
        </a:xfrm>
        <a:prstGeom prst="roundRect">
          <a:avLst>
            <a:gd name="adj" fmla="val 10000"/>
          </a:avLst>
        </a:prstGeom>
        <a:solidFill>
          <a:schemeClr val="lt1">
            <a:alpha val="90000"/>
            <a:hueOff val="0"/>
            <a:satOff val="0"/>
            <a:lumOff val="0"/>
            <a:alphaOff val="0"/>
          </a:scheme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Automobiles</a:t>
          </a:r>
          <a:endParaRPr lang="fr-FR" sz="1500" kern="1200" dirty="0"/>
        </a:p>
      </dsp:txBody>
      <dsp:txXfrm>
        <a:off x="4656317" y="2480404"/>
        <a:ext cx="1180619" cy="733045"/>
      </dsp:txXfrm>
    </dsp:sp>
    <dsp:sp modelId="{F2DB9C77-C60F-43CB-A281-8C6287F7F366}">
      <dsp:nvSpPr>
        <dsp:cNvPr id="0" name=""/>
        <dsp:cNvSpPr/>
      </dsp:nvSpPr>
      <dsp:spPr>
        <a:xfrm>
          <a:off x="5995991" y="2328162"/>
          <a:ext cx="1226231" cy="778657"/>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4EDEAF-A94A-4675-83D1-6D63E8490717}">
      <dsp:nvSpPr>
        <dsp:cNvPr id="0" name=""/>
        <dsp:cNvSpPr/>
      </dsp:nvSpPr>
      <dsp:spPr>
        <a:xfrm>
          <a:off x="6132239" y="2457598"/>
          <a:ext cx="1226231" cy="778657"/>
        </a:xfrm>
        <a:prstGeom prst="roundRect">
          <a:avLst>
            <a:gd name="adj" fmla="val 10000"/>
          </a:avLst>
        </a:prstGeom>
        <a:solidFill>
          <a:schemeClr val="lt1">
            <a:alpha val="90000"/>
            <a:hueOff val="0"/>
            <a:satOff val="0"/>
            <a:lumOff val="0"/>
            <a:alphaOff val="0"/>
          </a:scheme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Industrie</a:t>
          </a:r>
          <a:endParaRPr lang="fr-FR" sz="1500" kern="1200" dirty="0"/>
        </a:p>
      </dsp:txBody>
      <dsp:txXfrm>
        <a:off x="6155045" y="2480404"/>
        <a:ext cx="1180619" cy="733045"/>
      </dsp:txXfrm>
    </dsp:sp>
    <dsp:sp modelId="{1DF8DB13-EE59-4B68-9F24-6493FEB55C20}">
      <dsp:nvSpPr>
        <dsp:cNvPr id="0" name=""/>
        <dsp:cNvSpPr/>
      </dsp:nvSpPr>
      <dsp:spPr>
        <a:xfrm>
          <a:off x="7494719" y="2328162"/>
          <a:ext cx="1226231" cy="778657"/>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FE5F35-5890-4946-B741-F23394B858D3}">
      <dsp:nvSpPr>
        <dsp:cNvPr id="0" name=""/>
        <dsp:cNvSpPr/>
      </dsp:nvSpPr>
      <dsp:spPr>
        <a:xfrm>
          <a:off x="7630967" y="2457598"/>
          <a:ext cx="1226231" cy="778657"/>
        </a:xfrm>
        <a:prstGeom prst="roundRect">
          <a:avLst>
            <a:gd name="adj" fmla="val 10000"/>
          </a:avLst>
        </a:prstGeom>
        <a:solidFill>
          <a:schemeClr val="lt1">
            <a:alpha val="90000"/>
            <a:hueOff val="0"/>
            <a:satOff val="0"/>
            <a:lumOff val="0"/>
            <a:alphaOff val="0"/>
          </a:scheme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Médicale</a:t>
          </a:r>
          <a:endParaRPr lang="fr-FR" sz="1500" kern="1200" dirty="0"/>
        </a:p>
      </dsp:txBody>
      <dsp:txXfrm>
        <a:off x="7653773" y="2480404"/>
        <a:ext cx="1180619" cy="7330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0FC92F-0CC5-46BD-B331-94CE316D72BA}">
      <dsp:nvSpPr>
        <dsp:cNvPr id="0" name=""/>
        <dsp:cNvSpPr/>
      </dsp:nvSpPr>
      <dsp:spPr>
        <a:xfrm>
          <a:off x="3722617" y="989448"/>
          <a:ext cx="3148029" cy="332928"/>
        </a:xfrm>
        <a:custGeom>
          <a:avLst/>
          <a:gdLst/>
          <a:ahLst/>
          <a:cxnLst/>
          <a:rect l="0" t="0" r="0" b="0"/>
          <a:pathLst>
            <a:path>
              <a:moveTo>
                <a:pt x="0" y="0"/>
              </a:moveTo>
              <a:lnTo>
                <a:pt x="0" y="226880"/>
              </a:lnTo>
              <a:lnTo>
                <a:pt x="3148029" y="226880"/>
              </a:lnTo>
              <a:lnTo>
                <a:pt x="3148029" y="332928"/>
              </a:lnTo>
            </a:path>
          </a:pathLst>
        </a:custGeom>
        <a:noFill/>
        <a:ln w="2540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DA0B0A8-8AFA-40A7-B278-719805DAED70}">
      <dsp:nvSpPr>
        <dsp:cNvPr id="0" name=""/>
        <dsp:cNvSpPr/>
      </dsp:nvSpPr>
      <dsp:spPr>
        <a:xfrm>
          <a:off x="5471522" y="2049285"/>
          <a:ext cx="699562" cy="332928"/>
        </a:xfrm>
        <a:custGeom>
          <a:avLst/>
          <a:gdLst/>
          <a:ahLst/>
          <a:cxnLst/>
          <a:rect l="0" t="0" r="0" b="0"/>
          <a:pathLst>
            <a:path>
              <a:moveTo>
                <a:pt x="0" y="0"/>
              </a:moveTo>
              <a:lnTo>
                <a:pt x="0" y="226880"/>
              </a:lnTo>
              <a:lnTo>
                <a:pt x="699562" y="226880"/>
              </a:lnTo>
              <a:lnTo>
                <a:pt x="699562" y="332928"/>
              </a:lnTo>
            </a:path>
          </a:pathLst>
        </a:custGeom>
        <a:noFill/>
        <a:ln w="2540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E97840F-A5C9-4087-B418-9E5A0E2A5E20}">
      <dsp:nvSpPr>
        <dsp:cNvPr id="0" name=""/>
        <dsp:cNvSpPr/>
      </dsp:nvSpPr>
      <dsp:spPr>
        <a:xfrm>
          <a:off x="4771960" y="2049285"/>
          <a:ext cx="699562" cy="332928"/>
        </a:xfrm>
        <a:custGeom>
          <a:avLst/>
          <a:gdLst/>
          <a:ahLst/>
          <a:cxnLst/>
          <a:rect l="0" t="0" r="0" b="0"/>
          <a:pathLst>
            <a:path>
              <a:moveTo>
                <a:pt x="699562" y="0"/>
              </a:moveTo>
              <a:lnTo>
                <a:pt x="699562" y="226880"/>
              </a:lnTo>
              <a:lnTo>
                <a:pt x="0" y="226880"/>
              </a:lnTo>
              <a:lnTo>
                <a:pt x="0" y="332928"/>
              </a:lnTo>
            </a:path>
          </a:pathLst>
        </a:custGeom>
        <a:noFill/>
        <a:ln w="2540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E9D35C8-CE47-4000-AC48-A3800E39A6F8}">
      <dsp:nvSpPr>
        <dsp:cNvPr id="0" name=""/>
        <dsp:cNvSpPr/>
      </dsp:nvSpPr>
      <dsp:spPr>
        <a:xfrm>
          <a:off x="3722617" y="989448"/>
          <a:ext cx="1748905" cy="332928"/>
        </a:xfrm>
        <a:custGeom>
          <a:avLst/>
          <a:gdLst/>
          <a:ahLst/>
          <a:cxnLst/>
          <a:rect l="0" t="0" r="0" b="0"/>
          <a:pathLst>
            <a:path>
              <a:moveTo>
                <a:pt x="0" y="0"/>
              </a:moveTo>
              <a:lnTo>
                <a:pt x="0" y="226880"/>
              </a:lnTo>
              <a:lnTo>
                <a:pt x="1748905" y="226880"/>
              </a:lnTo>
              <a:lnTo>
                <a:pt x="1748905" y="332928"/>
              </a:lnTo>
            </a:path>
          </a:pathLst>
        </a:custGeom>
        <a:noFill/>
        <a:ln w="2540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5A56423-D290-47CB-A8F5-2D01D46E2237}">
      <dsp:nvSpPr>
        <dsp:cNvPr id="0" name=""/>
        <dsp:cNvSpPr/>
      </dsp:nvSpPr>
      <dsp:spPr>
        <a:xfrm>
          <a:off x="1973711" y="2049285"/>
          <a:ext cx="1399124" cy="332928"/>
        </a:xfrm>
        <a:custGeom>
          <a:avLst/>
          <a:gdLst/>
          <a:ahLst/>
          <a:cxnLst/>
          <a:rect l="0" t="0" r="0" b="0"/>
          <a:pathLst>
            <a:path>
              <a:moveTo>
                <a:pt x="0" y="0"/>
              </a:moveTo>
              <a:lnTo>
                <a:pt x="0" y="226880"/>
              </a:lnTo>
              <a:lnTo>
                <a:pt x="1399124" y="226880"/>
              </a:lnTo>
              <a:lnTo>
                <a:pt x="1399124" y="332928"/>
              </a:lnTo>
            </a:path>
          </a:pathLst>
        </a:custGeom>
        <a:noFill/>
        <a:ln w="2540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F06818-DB49-4D7E-807A-91E4F5CE443D}">
      <dsp:nvSpPr>
        <dsp:cNvPr id="0" name=""/>
        <dsp:cNvSpPr/>
      </dsp:nvSpPr>
      <dsp:spPr>
        <a:xfrm>
          <a:off x="1927991" y="2049285"/>
          <a:ext cx="91440" cy="332928"/>
        </a:xfrm>
        <a:custGeom>
          <a:avLst/>
          <a:gdLst/>
          <a:ahLst/>
          <a:cxnLst/>
          <a:rect l="0" t="0" r="0" b="0"/>
          <a:pathLst>
            <a:path>
              <a:moveTo>
                <a:pt x="45720" y="0"/>
              </a:moveTo>
              <a:lnTo>
                <a:pt x="45720" y="332928"/>
              </a:lnTo>
            </a:path>
          </a:pathLst>
        </a:custGeom>
        <a:noFill/>
        <a:ln w="2540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A94C0A-E653-4CBA-91E9-7FFA58818190}">
      <dsp:nvSpPr>
        <dsp:cNvPr id="0" name=""/>
        <dsp:cNvSpPr/>
      </dsp:nvSpPr>
      <dsp:spPr>
        <a:xfrm>
          <a:off x="574587" y="2049285"/>
          <a:ext cx="1399124" cy="332928"/>
        </a:xfrm>
        <a:custGeom>
          <a:avLst/>
          <a:gdLst/>
          <a:ahLst/>
          <a:cxnLst/>
          <a:rect l="0" t="0" r="0" b="0"/>
          <a:pathLst>
            <a:path>
              <a:moveTo>
                <a:pt x="1399124" y="0"/>
              </a:moveTo>
              <a:lnTo>
                <a:pt x="1399124" y="226880"/>
              </a:lnTo>
              <a:lnTo>
                <a:pt x="0" y="226880"/>
              </a:lnTo>
              <a:lnTo>
                <a:pt x="0" y="332928"/>
              </a:lnTo>
            </a:path>
          </a:pathLst>
        </a:custGeom>
        <a:noFill/>
        <a:ln w="2540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F111F27-3899-4728-B350-26CEE8AF67DA}">
      <dsp:nvSpPr>
        <dsp:cNvPr id="0" name=""/>
        <dsp:cNvSpPr/>
      </dsp:nvSpPr>
      <dsp:spPr>
        <a:xfrm>
          <a:off x="1973711" y="989448"/>
          <a:ext cx="1748905" cy="332928"/>
        </a:xfrm>
        <a:custGeom>
          <a:avLst/>
          <a:gdLst/>
          <a:ahLst/>
          <a:cxnLst/>
          <a:rect l="0" t="0" r="0" b="0"/>
          <a:pathLst>
            <a:path>
              <a:moveTo>
                <a:pt x="1748905" y="0"/>
              </a:moveTo>
              <a:lnTo>
                <a:pt x="1748905" y="226880"/>
              </a:lnTo>
              <a:lnTo>
                <a:pt x="0" y="226880"/>
              </a:lnTo>
              <a:lnTo>
                <a:pt x="0" y="332928"/>
              </a:lnTo>
            </a:path>
          </a:pathLst>
        </a:custGeom>
        <a:noFill/>
        <a:ln w="2540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51D0586-5E7B-455C-9277-9ECA468BE29D}">
      <dsp:nvSpPr>
        <dsp:cNvPr id="0" name=""/>
        <dsp:cNvSpPr/>
      </dsp:nvSpPr>
      <dsp:spPr>
        <a:xfrm>
          <a:off x="574587" y="989448"/>
          <a:ext cx="3148029" cy="332928"/>
        </a:xfrm>
        <a:custGeom>
          <a:avLst/>
          <a:gdLst/>
          <a:ahLst/>
          <a:cxnLst/>
          <a:rect l="0" t="0" r="0" b="0"/>
          <a:pathLst>
            <a:path>
              <a:moveTo>
                <a:pt x="3148029" y="0"/>
              </a:moveTo>
              <a:lnTo>
                <a:pt x="3148029" y="226880"/>
              </a:lnTo>
              <a:lnTo>
                <a:pt x="0" y="226880"/>
              </a:lnTo>
              <a:lnTo>
                <a:pt x="0" y="332928"/>
              </a:lnTo>
            </a:path>
          </a:pathLst>
        </a:custGeom>
        <a:noFill/>
        <a:ln w="2540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373691-41CD-4E48-96B1-22538CE27E1C}">
      <dsp:nvSpPr>
        <dsp:cNvPr id="0" name=""/>
        <dsp:cNvSpPr/>
      </dsp:nvSpPr>
      <dsp:spPr>
        <a:xfrm>
          <a:off x="3150248" y="262540"/>
          <a:ext cx="1144738" cy="726908"/>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DEDC9C-69A8-48C2-90C9-2461ED009C98}">
      <dsp:nvSpPr>
        <dsp:cNvPr id="0" name=""/>
        <dsp:cNvSpPr/>
      </dsp:nvSpPr>
      <dsp:spPr>
        <a:xfrm>
          <a:off x="3277441" y="383373"/>
          <a:ext cx="1144738" cy="726908"/>
        </a:xfrm>
        <a:prstGeom prst="roundRect">
          <a:avLst>
            <a:gd name="adj" fmla="val 10000"/>
          </a:avLst>
        </a:prstGeom>
        <a:solidFill>
          <a:srgbClr val="FF6600">
            <a:alpha val="89804"/>
          </a:srgb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smtClean="0"/>
            <a:t>Site racine (\)</a:t>
          </a:r>
          <a:endParaRPr lang="fr-FR" sz="1700" kern="1200" dirty="0"/>
        </a:p>
      </dsp:txBody>
      <dsp:txXfrm>
        <a:off x="3298731" y="404663"/>
        <a:ext cx="1102158" cy="684328"/>
      </dsp:txXfrm>
    </dsp:sp>
    <dsp:sp modelId="{7C98BF93-C021-43B7-8F31-2B57B8B6B032}">
      <dsp:nvSpPr>
        <dsp:cNvPr id="0" name=""/>
        <dsp:cNvSpPr/>
      </dsp:nvSpPr>
      <dsp:spPr>
        <a:xfrm>
          <a:off x="2218" y="1322376"/>
          <a:ext cx="1144738" cy="726908"/>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75051D-1F6D-4E42-865C-A59DF8279205}">
      <dsp:nvSpPr>
        <dsp:cNvPr id="0" name=""/>
        <dsp:cNvSpPr/>
      </dsp:nvSpPr>
      <dsp:spPr>
        <a:xfrm>
          <a:off x="129411" y="1443210"/>
          <a:ext cx="1144738" cy="726908"/>
        </a:xfrm>
        <a:prstGeom prst="roundRect">
          <a:avLst>
            <a:gd name="adj" fmla="val 10000"/>
          </a:avLst>
        </a:prstGeom>
        <a:solidFill>
          <a:srgbClr val="FF6600">
            <a:alpha val="89804"/>
          </a:srgb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smtClean="0"/>
            <a:t>CE</a:t>
          </a:r>
          <a:endParaRPr lang="fr-FR" sz="1700" kern="1200" dirty="0"/>
        </a:p>
      </dsp:txBody>
      <dsp:txXfrm>
        <a:off x="150701" y="1464500"/>
        <a:ext cx="1102158" cy="684328"/>
      </dsp:txXfrm>
    </dsp:sp>
    <dsp:sp modelId="{FC61B6C6-2E57-4BCD-9AC0-5B73057BDD4B}">
      <dsp:nvSpPr>
        <dsp:cNvPr id="0" name=""/>
        <dsp:cNvSpPr/>
      </dsp:nvSpPr>
      <dsp:spPr>
        <a:xfrm>
          <a:off x="1401342" y="1322376"/>
          <a:ext cx="1144738" cy="726908"/>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D1B28D-16FC-4392-A5CB-2FDEB58101B3}">
      <dsp:nvSpPr>
        <dsp:cNvPr id="0" name=""/>
        <dsp:cNvSpPr/>
      </dsp:nvSpPr>
      <dsp:spPr>
        <a:xfrm>
          <a:off x="1528536" y="1443210"/>
          <a:ext cx="1144738" cy="726908"/>
        </a:xfrm>
        <a:prstGeom prst="roundRect">
          <a:avLst>
            <a:gd name="adj" fmla="val 10000"/>
          </a:avLst>
        </a:prstGeom>
        <a:solidFill>
          <a:srgbClr val="FFC000">
            <a:alpha val="90000"/>
          </a:srgb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smtClean="0"/>
            <a:t>Sites</a:t>
          </a:r>
          <a:endParaRPr lang="fr-FR" sz="1700" kern="1200" dirty="0"/>
        </a:p>
      </dsp:txBody>
      <dsp:txXfrm>
        <a:off x="1549826" y="1464500"/>
        <a:ext cx="1102158" cy="684328"/>
      </dsp:txXfrm>
    </dsp:sp>
    <dsp:sp modelId="{B196474F-E519-410F-BB3A-E941785546BE}">
      <dsp:nvSpPr>
        <dsp:cNvPr id="0" name=""/>
        <dsp:cNvSpPr/>
      </dsp:nvSpPr>
      <dsp:spPr>
        <a:xfrm>
          <a:off x="2218" y="2382213"/>
          <a:ext cx="1144738" cy="726908"/>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26AE6C-9F75-4840-824F-A7C7A1125677}">
      <dsp:nvSpPr>
        <dsp:cNvPr id="0" name=""/>
        <dsp:cNvSpPr/>
      </dsp:nvSpPr>
      <dsp:spPr>
        <a:xfrm>
          <a:off x="129411" y="2503047"/>
          <a:ext cx="1144738" cy="726908"/>
        </a:xfrm>
        <a:prstGeom prst="roundRect">
          <a:avLst>
            <a:gd name="adj" fmla="val 10000"/>
          </a:avLst>
        </a:prstGeom>
        <a:solidFill>
          <a:srgbClr val="FF6600">
            <a:alpha val="89804"/>
          </a:srgb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smtClean="0"/>
            <a:t>Compta</a:t>
          </a:r>
          <a:endParaRPr lang="fr-FR" sz="1700" kern="1200" dirty="0"/>
        </a:p>
      </dsp:txBody>
      <dsp:txXfrm>
        <a:off x="150701" y="2524337"/>
        <a:ext cx="1102158" cy="684328"/>
      </dsp:txXfrm>
    </dsp:sp>
    <dsp:sp modelId="{2119CB03-5FD3-4577-B6EC-0C44DBC3A5EF}">
      <dsp:nvSpPr>
        <dsp:cNvPr id="0" name=""/>
        <dsp:cNvSpPr/>
      </dsp:nvSpPr>
      <dsp:spPr>
        <a:xfrm>
          <a:off x="1401342" y="2382213"/>
          <a:ext cx="1144738" cy="726908"/>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D77C49-324F-459F-85DE-BA679438BE32}">
      <dsp:nvSpPr>
        <dsp:cNvPr id="0" name=""/>
        <dsp:cNvSpPr/>
      </dsp:nvSpPr>
      <dsp:spPr>
        <a:xfrm>
          <a:off x="1528536" y="2503047"/>
          <a:ext cx="1144738" cy="726908"/>
        </a:xfrm>
        <a:prstGeom prst="roundRect">
          <a:avLst>
            <a:gd name="adj" fmla="val 10000"/>
          </a:avLst>
        </a:prstGeom>
        <a:solidFill>
          <a:srgbClr val="FF6600">
            <a:alpha val="89804"/>
          </a:srgb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smtClean="0"/>
            <a:t>DRH</a:t>
          </a:r>
          <a:endParaRPr lang="fr-FR" sz="1700" kern="1200" dirty="0"/>
        </a:p>
      </dsp:txBody>
      <dsp:txXfrm>
        <a:off x="1549826" y="2524337"/>
        <a:ext cx="1102158" cy="684328"/>
      </dsp:txXfrm>
    </dsp:sp>
    <dsp:sp modelId="{0B45D424-4026-4AFE-B1F6-EDEA14E9C35D}">
      <dsp:nvSpPr>
        <dsp:cNvPr id="0" name=""/>
        <dsp:cNvSpPr/>
      </dsp:nvSpPr>
      <dsp:spPr>
        <a:xfrm>
          <a:off x="2800467" y="2382213"/>
          <a:ext cx="1144738" cy="726908"/>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30FCE0-2F0E-410E-91E5-88B714FC39E2}">
      <dsp:nvSpPr>
        <dsp:cNvPr id="0" name=""/>
        <dsp:cNvSpPr/>
      </dsp:nvSpPr>
      <dsp:spPr>
        <a:xfrm>
          <a:off x="2927660" y="2503047"/>
          <a:ext cx="1144738" cy="726908"/>
        </a:xfrm>
        <a:prstGeom prst="roundRect">
          <a:avLst>
            <a:gd name="adj" fmla="val 10000"/>
          </a:avLst>
        </a:prstGeom>
        <a:solidFill>
          <a:srgbClr val="FF6600">
            <a:alpha val="89804"/>
          </a:srgb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smtClean="0"/>
            <a:t>DSI</a:t>
          </a:r>
          <a:endParaRPr lang="fr-FR" sz="1700" kern="1200" dirty="0"/>
        </a:p>
      </dsp:txBody>
      <dsp:txXfrm>
        <a:off x="2948950" y="2524337"/>
        <a:ext cx="1102158" cy="684328"/>
      </dsp:txXfrm>
    </dsp:sp>
    <dsp:sp modelId="{F9F0AC87-988A-4060-9117-4470E5A3F823}">
      <dsp:nvSpPr>
        <dsp:cNvPr id="0" name=""/>
        <dsp:cNvSpPr/>
      </dsp:nvSpPr>
      <dsp:spPr>
        <a:xfrm>
          <a:off x="4899153" y="1322376"/>
          <a:ext cx="1144738" cy="726908"/>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CC9A21E-F210-4A80-8CD7-30B191D2A442}">
      <dsp:nvSpPr>
        <dsp:cNvPr id="0" name=""/>
        <dsp:cNvSpPr/>
      </dsp:nvSpPr>
      <dsp:spPr>
        <a:xfrm>
          <a:off x="5026346" y="1443210"/>
          <a:ext cx="1144738" cy="726908"/>
        </a:xfrm>
        <a:prstGeom prst="roundRect">
          <a:avLst>
            <a:gd name="adj" fmla="val 10000"/>
          </a:avLst>
        </a:prstGeom>
        <a:solidFill>
          <a:srgbClr val="FFC000">
            <a:alpha val="90000"/>
          </a:srgb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err="1" smtClean="0"/>
            <a:t>SitePerso</a:t>
          </a:r>
          <a:endParaRPr lang="fr-FR" sz="1700" kern="1200" dirty="0"/>
        </a:p>
      </dsp:txBody>
      <dsp:txXfrm>
        <a:off x="5047636" y="1464500"/>
        <a:ext cx="1102158" cy="684328"/>
      </dsp:txXfrm>
    </dsp:sp>
    <dsp:sp modelId="{B809903F-5057-4A6F-8F98-6C5EBE5B2EBC}">
      <dsp:nvSpPr>
        <dsp:cNvPr id="0" name=""/>
        <dsp:cNvSpPr/>
      </dsp:nvSpPr>
      <dsp:spPr>
        <a:xfrm>
          <a:off x="4199591" y="2382213"/>
          <a:ext cx="1144738" cy="726908"/>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DD37BE-1BF1-49ED-A4EE-37DF735B8440}">
      <dsp:nvSpPr>
        <dsp:cNvPr id="0" name=""/>
        <dsp:cNvSpPr/>
      </dsp:nvSpPr>
      <dsp:spPr>
        <a:xfrm>
          <a:off x="4326784" y="2503047"/>
          <a:ext cx="1144738" cy="726908"/>
        </a:xfrm>
        <a:prstGeom prst="roundRect">
          <a:avLst>
            <a:gd name="adj" fmla="val 10000"/>
          </a:avLst>
        </a:prstGeom>
        <a:solidFill>
          <a:srgbClr val="FF6600">
            <a:alpha val="89804"/>
          </a:srgb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smtClean="0"/>
            <a:t>Arnaud</a:t>
          </a:r>
          <a:endParaRPr lang="fr-FR" sz="1700" kern="1200" dirty="0"/>
        </a:p>
      </dsp:txBody>
      <dsp:txXfrm>
        <a:off x="4348074" y="2524337"/>
        <a:ext cx="1102158" cy="684328"/>
      </dsp:txXfrm>
    </dsp:sp>
    <dsp:sp modelId="{8B51F3BC-6FCB-47FF-8426-4BB6272FF50D}">
      <dsp:nvSpPr>
        <dsp:cNvPr id="0" name=""/>
        <dsp:cNvSpPr/>
      </dsp:nvSpPr>
      <dsp:spPr>
        <a:xfrm>
          <a:off x="5598716" y="2382213"/>
          <a:ext cx="1144738" cy="726908"/>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57B99B-F2E6-41E3-91F6-EAA75FEF6318}">
      <dsp:nvSpPr>
        <dsp:cNvPr id="0" name=""/>
        <dsp:cNvSpPr/>
      </dsp:nvSpPr>
      <dsp:spPr>
        <a:xfrm>
          <a:off x="5725909" y="2503047"/>
          <a:ext cx="1144738" cy="726908"/>
        </a:xfrm>
        <a:prstGeom prst="roundRect">
          <a:avLst>
            <a:gd name="adj" fmla="val 10000"/>
          </a:avLst>
        </a:prstGeom>
        <a:solidFill>
          <a:srgbClr val="FF6600">
            <a:alpha val="89804"/>
          </a:srgb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smtClean="0"/>
            <a:t>Romuald</a:t>
          </a:r>
          <a:endParaRPr lang="fr-FR" sz="1700" kern="1200" dirty="0"/>
        </a:p>
      </dsp:txBody>
      <dsp:txXfrm>
        <a:off x="5747199" y="2524337"/>
        <a:ext cx="1102158" cy="684328"/>
      </dsp:txXfrm>
    </dsp:sp>
    <dsp:sp modelId="{4860DB52-E04C-4A6D-8C6B-433D12A477AF}">
      <dsp:nvSpPr>
        <dsp:cNvPr id="0" name=""/>
        <dsp:cNvSpPr/>
      </dsp:nvSpPr>
      <dsp:spPr>
        <a:xfrm>
          <a:off x="6298278" y="1322376"/>
          <a:ext cx="1144738" cy="726908"/>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6402F9-8EB2-4CAF-9E4C-EDBA1F0052A6}">
      <dsp:nvSpPr>
        <dsp:cNvPr id="0" name=""/>
        <dsp:cNvSpPr/>
      </dsp:nvSpPr>
      <dsp:spPr>
        <a:xfrm>
          <a:off x="6425471" y="1443210"/>
          <a:ext cx="1144738" cy="726908"/>
        </a:xfrm>
        <a:prstGeom prst="roundRect">
          <a:avLst>
            <a:gd name="adj" fmla="val 10000"/>
          </a:avLst>
        </a:prstGeom>
        <a:solidFill>
          <a:srgbClr val="FF6600">
            <a:alpha val="89804"/>
          </a:srgb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smtClean="0"/>
            <a:t>Projet SAP</a:t>
          </a:r>
          <a:endParaRPr lang="fr-FR" sz="1700" kern="1200" dirty="0"/>
        </a:p>
      </dsp:txBody>
      <dsp:txXfrm>
        <a:off x="6446761" y="1464500"/>
        <a:ext cx="1102158" cy="68432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1"/>
            <a:ext cx="2971800" cy="498952"/>
          </a:xfrm>
          <a:prstGeom prst="rect">
            <a:avLst/>
          </a:prstGeom>
          <a:noFill/>
          <a:ln w="9525" cap="flat" cmpd="sng" algn="ctr">
            <a:noFill/>
            <a:prstDash val="solid"/>
            <a:miter lim="800000"/>
            <a:headEnd type="none" w="med" len="med"/>
            <a:tailEnd type="none" w="med" len="med"/>
          </a:ln>
          <a:effectLst/>
        </p:spPr>
        <p:txBody>
          <a:bodyPr vert="horz" wrap="square" lIns="93068" tIns="46535" rIns="93068" bIns="46535" anchor="t" compatLnSpc="1"/>
          <a:lstStyle>
            <a:lvl1pPr fontAlgn="base">
              <a:spcBef>
                <a:spcPct val="50000"/>
              </a:spcBef>
              <a:spcAft>
                <a:spcPct val="0"/>
              </a:spcAft>
              <a:defRPr sz="1200" b="1">
                <a:solidFill>
                  <a:schemeClr val="bg1">
                    <a:alpha val="100000"/>
                  </a:schemeClr>
                </a:solidFill>
                <a:latin typeface="Arial"/>
              </a:defRPr>
            </a:lvl1pPr>
          </a:lstStyle>
          <a:p>
            <a:endParaRPr lang="fr-FR"/>
          </a:p>
        </p:txBody>
      </p:sp>
      <p:sp>
        <p:nvSpPr>
          <p:cNvPr id="48131" name="Rectangle 3"/>
          <p:cNvSpPr>
            <a:spLocks noGrp="1" noChangeArrowheads="1"/>
          </p:cNvSpPr>
          <p:nvPr>
            <p:ph type="dt" sz="quarter" idx="1"/>
          </p:nvPr>
        </p:nvSpPr>
        <p:spPr bwMode="auto">
          <a:xfrm>
            <a:off x="3886200" y="1"/>
            <a:ext cx="2971800" cy="498952"/>
          </a:xfrm>
          <a:prstGeom prst="rect">
            <a:avLst/>
          </a:prstGeom>
          <a:noFill/>
          <a:ln w="9525" cap="flat" cmpd="sng" algn="ctr">
            <a:noFill/>
            <a:prstDash val="solid"/>
            <a:miter lim="800000"/>
            <a:headEnd type="none" w="med" len="med"/>
            <a:tailEnd type="none" w="med" len="med"/>
          </a:ln>
          <a:effectLst/>
        </p:spPr>
        <p:txBody>
          <a:bodyPr vert="horz" wrap="square" lIns="93068" tIns="46535" rIns="93068" bIns="46535" anchor="t" compatLnSpc="1"/>
          <a:lstStyle>
            <a:lvl1pPr algn="r" fontAlgn="base">
              <a:spcBef>
                <a:spcPct val="50000"/>
              </a:spcBef>
              <a:spcAft>
                <a:spcPct val="0"/>
              </a:spcAft>
              <a:defRPr sz="1200" b="1">
                <a:solidFill>
                  <a:schemeClr val="bg1">
                    <a:alpha val="100000"/>
                  </a:schemeClr>
                </a:solidFill>
                <a:latin typeface="Arial"/>
              </a:defRPr>
            </a:lvl1pPr>
          </a:lstStyle>
          <a:p>
            <a:endParaRPr lang="fr-FR"/>
          </a:p>
        </p:txBody>
      </p:sp>
      <p:sp>
        <p:nvSpPr>
          <p:cNvPr id="48132" name="Rectangle 4"/>
          <p:cNvSpPr>
            <a:spLocks noGrp="1" noChangeArrowheads="1"/>
          </p:cNvSpPr>
          <p:nvPr>
            <p:ph type="ftr" sz="quarter" idx="2"/>
          </p:nvPr>
        </p:nvSpPr>
        <p:spPr bwMode="auto">
          <a:xfrm>
            <a:off x="0" y="9480075"/>
            <a:ext cx="2971800" cy="498952"/>
          </a:xfrm>
          <a:prstGeom prst="rect">
            <a:avLst/>
          </a:prstGeom>
          <a:noFill/>
          <a:ln w="9525" cap="flat" cmpd="sng" algn="ctr">
            <a:noFill/>
            <a:prstDash val="solid"/>
            <a:miter lim="800000"/>
            <a:headEnd type="none" w="med" len="med"/>
            <a:tailEnd type="none" w="med" len="med"/>
          </a:ln>
          <a:effectLst/>
        </p:spPr>
        <p:txBody>
          <a:bodyPr vert="horz" wrap="square" lIns="93068" tIns="46535" rIns="93068" bIns="46535" anchor="b" compatLnSpc="1"/>
          <a:lstStyle>
            <a:lvl1pPr fontAlgn="base">
              <a:spcBef>
                <a:spcPct val="50000"/>
              </a:spcBef>
              <a:spcAft>
                <a:spcPct val="0"/>
              </a:spcAft>
              <a:defRPr sz="1200" b="1">
                <a:solidFill>
                  <a:schemeClr val="bg1">
                    <a:alpha val="100000"/>
                  </a:schemeClr>
                </a:solidFill>
                <a:latin typeface="Arial"/>
              </a:defRPr>
            </a:lvl1pPr>
          </a:lstStyle>
          <a:p>
            <a:endParaRPr lang="fr-FR"/>
          </a:p>
        </p:txBody>
      </p:sp>
      <p:sp>
        <p:nvSpPr>
          <p:cNvPr id="48133" name="Rectangle 5"/>
          <p:cNvSpPr>
            <a:spLocks noGrp="1" noChangeArrowheads="1"/>
          </p:cNvSpPr>
          <p:nvPr>
            <p:ph type="sldNum" sz="quarter" idx="3"/>
          </p:nvPr>
        </p:nvSpPr>
        <p:spPr bwMode="auto">
          <a:xfrm>
            <a:off x="3886200" y="9480075"/>
            <a:ext cx="2971800" cy="498952"/>
          </a:xfrm>
          <a:prstGeom prst="rect">
            <a:avLst/>
          </a:prstGeom>
          <a:noFill/>
          <a:ln w="9525" cap="flat" cmpd="sng" algn="ctr">
            <a:noFill/>
            <a:prstDash val="solid"/>
            <a:miter lim="800000"/>
            <a:headEnd type="none" w="med" len="med"/>
            <a:tailEnd type="none" w="med" len="med"/>
          </a:ln>
          <a:effectLst/>
        </p:spPr>
        <p:txBody>
          <a:bodyPr vert="horz" wrap="square" lIns="93068" tIns="46535" rIns="93068" bIns="46535" anchor="b" compatLnSpc="1"/>
          <a:lstStyle>
            <a:lvl1pPr algn="r" fontAlgn="base">
              <a:spcBef>
                <a:spcPct val="50000"/>
              </a:spcBef>
              <a:spcAft>
                <a:spcPct val="0"/>
              </a:spcAft>
              <a:defRPr sz="1200" b="1">
                <a:solidFill>
                  <a:schemeClr val="bg1">
                    <a:alpha val="100000"/>
                  </a:schemeClr>
                </a:solidFill>
                <a:latin typeface="Arial"/>
              </a:defRPr>
            </a:lvl1pPr>
          </a:lstStyle>
          <a:p>
            <a:fld id="{7CD327D2-79E1-45B5-A3FD-3BC1C11E33C1}" type="slidenum">
              <a:rPr lang="fr-FR"/>
              <a:pPr/>
              <a:t>‹N°›</a:t>
            </a:fld>
            <a:endParaRPr lang="fr-FR"/>
          </a:p>
        </p:txBody>
      </p:sp>
    </p:spTree>
    <p:extLst>
      <p:ext uri="{BB962C8B-B14F-4D97-AF65-F5344CB8AC3E}">
        <p14:creationId xmlns:p14="http://schemas.microsoft.com/office/powerpoint/2010/main" xmlns="" val="3622731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1"/>
            <a:ext cx="2971800" cy="498952"/>
          </a:xfrm>
          <a:prstGeom prst="rect">
            <a:avLst/>
          </a:prstGeom>
          <a:noFill/>
          <a:ln w="9525" cap="flat" cmpd="sng" algn="ctr">
            <a:noFill/>
            <a:prstDash val="solid"/>
            <a:miter lim="800000"/>
            <a:headEnd type="none" w="med" len="med"/>
            <a:tailEnd type="none" w="med" len="med"/>
          </a:ln>
          <a:effectLst/>
        </p:spPr>
        <p:txBody>
          <a:bodyPr vert="horz" wrap="square" lIns="93068" tIns="46535" rIns="93068" bIns="46535" anchor="t" compatLnSpc="1"/>
          <a:lstStyle>
            <a:lvl1pPr fontAlgn="base">
              <a:spcBef>
                <a:spcPct val="50000"/>
              </a:spcBef>
              <a:spcAft>
                <a:spcPct val="0"/>
              </a:spcAft>
              <a:defRPr sz="1200" b="1">
                <a:solidFill>
                  <a:schemeClr val="bg1">
                    <a:alpha val="100000"/>
                  </a:schemeClr>
                </a:solidFill>
                <a:latin typeface="Arial"/>
              </a:defRPr>
            </a:lvl1pPr>
          </a:lstStyle>
          <a:p>
            <a:endParaRPr lang="fr-FR"/>
          </a:p>
        </p:txBody>
      </p:sp>
      <p:sp>
        <p:nvSpPr>
          <p:cNvPr id="45059" name="Rectangle 3"/>
          <p:cNvSpPr>
            <a:spLocks noGrp="1" noChangeArrowheads="1"/>
          </p:cNvSpPr>
          <p:nvPr>
            <p:ph type="dt" idx="1"/>
          </p:nvPr>
        </p:nvSpPr>
        <p:spPr bwMode="auto">
          <a:xfrm>
            <a:off x="3886200" y="1"/>
            <a:ext cx="2971800" cy="498952"/>
          </a:xfrm>
          <a:prstGeom prst="rect">
            <a:avLst/>
          </a:prstGeom>
          <a:noFill/>
          <a:ln w="9525" cap="flat" cmpd="sng" algn="ctr">
            <a:noFill/>
            <a:prstDash val="solid"/>
            <a:miter lim="800000"/>
            <a:headEnd type="none" w="med" len="med"/>
            <a:tailEnd type="none" w="med" len="med"/>
          </a:ln>
          <a:effectLst/>
        </p:spPr>
        <p:txBody>
          <a:bodyPr vert="horz" wrap="square" lIns="93068" tIns="46535" rIns="93068" bIns="46535" anchor="t" compatLnSpc="1"/>
          <a:lstStyle>
            <a:lvl1pPr algn="r" fontAlgn="base">
              <a:spcBef>
                <a:spcPct val="50000"/>
              </a:spcBef>
              <a:spcAft>
                <a:spcPct val="0"/>
              </a:spcAft>
              <a:defRPr sz="1200" b="1">
                <a:solidFill>
                  <a:schemeClr val="bg1">
                    <a:alpha val="100000"/>
                  </a:schemeClr>
                </a:solidFill>
                <a:latin typeface="Arial"/>
              </a:defRPr>
            </a:lvl1pPr>
          </a:lstStyle>
          <a:p>
            <a:endParaRPr lang="fr-FR"/>
          </a:p>
        </p:txBody>
      </p:sp>
      <p:sp>
        <p:nvSpPr>
          <p:cNvPr id="45060" name="Rectangle 4"/>
          <p:cNvSpPr>
            <a:spLocks noGrp="1" noRot="1" noChangeAspect="1" noChangeArrowheads="1" noTextEdit="1"/>
          </p:cNvSpPr>
          <p:nvPr>
            <p:ph type="sldImg" idx="2"/>
          </p:nvPr>
        </p:nvSpPr>
        <p:spPr bwMode="auto">
          <a:xfrm>
            <a:off x="935038" y="749300"/>
            <a:ext cx="4987925" cy="3741738"/>
          </a:xfrm>
          <a:prstGeom prst="rect">
            <a:avLst/>
          </a:prstGeom>
          <a:noFill/>
          <a:ln w="9525" cap="flat" cmpd="sng" algn="ctr">
            <a:solidFill>
              <a:srgbClr val="000000"/>
            </a:solidFill>
            <a:prstDash val="solid"/>
            <a:miter lim="800000"/>
            <a:headEnd type="none" w="med" len="med"/>
            <a:tailEnd type="none" w="med" len="med"/>
          </a:ln>
          <a:effectLst/>
        </p:spPr>
        <p:txBody>
          <a:bodyPr vert="horz" wrap="square" lIns="93068" tIns="46535" rIns="93068" bIns="46535" anchor="ctr" compatLnSpc="1"/>
          <a:lstStyle/>
          <a:p>
            <a:endParaRPr lang="fr-FR" dirty="0"/>
          </a:p>
        </p:txBody>
      </p:sp>
      <p:sp>
        <p:nvSpPr>
          <p:cNvPr id="45061" name="Rectangle 5"/>
          <p:cNvSpPr>
            <a:spLocks noGrp="1" noChangeArrowheads="1"/>
          </p:cNvSpPr>
          <p:nvPr>
            <p:ph type="body" sz="quarter" idx="3"/>
          </p:nvPr>
        </p:nvSpPr>
        <p:spPr bwMode="auto">
          <a:xfrm>
            <a:off x="914402" y="4740037"/>
            <a:ext cx="5029199" cy="4490562"/>
          </a:xfrm>
          <a:prstGeom prst="rect">
            <a:avLst/>
          </a:prstGeom>
          <a:noFill/>
          <a:ln w="9525" cap="flat" cmpd="sng" algn="ctr">
            <a:noFill/>
            <a:prstDash val="solid"/>
            <a:miter lim="800000"/>
            <a:headEnd type="none" w="med" len="med"/>
            <a:tailEnd type="none" w="med" len="med"/>
          </a:ln>
          <a:effectLst/>
        </p:spPr>
        <p:txBody>
          <a:bodyPr vert="horz" wrap="square" lIns="93068" tIns="46535" rIns="93068" bIns="46535" anchor="t" compatLnSpc="1"/>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5062" name="Rectangle 6"/>
          <p:cNvSpPr>
            <a:spLocks noGrp="1" noChangeArrowheads="1"/>
          </p:cNvSpPr>
          <p:nvPr>
            <p:ph type="ftr" sz="quarter" idx="4"/>
          </p:nvPr>
        </p:nvSpPr>
        <p:spPr bwMode="auto">
          <a:xfrm>
            <a:off x="0" y="9480075"/>
            <a:ext cx="2971800" cy="498952"/>
          </a:xfrm>
          <a:prstGeom prst="rect">
            <a:avLst/>
          </a:prstGeom>
          <a:noFill/>
          <a:ln w="9525" cap="flat" cmpd="sng" algn="ctr">
            <a:noFill/>
            <a:prstDash val="solid"/>
            <a:miter lim="800000"/>
            <a:headEnd type="none" w="med" len="med"/>
            <a:tailEnd type="none" w="med" len="med"/>
          </a:ln>
          <a:effectLst/>
        </p:spPr>
        <p:txBody>
          <a:bodyPr vert="horz" wrap="square" lIns="93068" tIns="46535" rIns="93068" bIns="46535" anchor="b" compatLnSpc="1"/>
          <a:lstStyle>
            <a:lvl1pPr fontAlgn="base">
              <a:spcBef>
                <a:spcPct val="50000"/>
              </a:spcBef>
              <a:spcAft>
                <a:spcPct val="0"/>
              </a:spcAft>
              <a:defRPr sz="1200" b="1">
                <a:solidFill>
                  <a:schemeClr val="bg1">
                    <a:alpha val="100000"/>
                  </a:schemeClr>
                </a:solidFill>
                <a:latin typeface="Arial"/>
              </a:defRPr>
            </a:lvl1pPr>
          </a:lstStyle>
          <a:p>
            <a:endParaRPr lang="fr-FR"/>
          </a:p>
        </p:txBody>
      </p:sp>
      <p:sp>
        <p:nvSpPr>
          <p:cNvPr id="45063" name="Rectangle 7"/>
          <p:cNvSpPr>
            <a:spLocks noGrp="1" noChangeArrowheads="1"/>
          </p:cNvSpPr>
          <p:nvPr>
            <p:ph type="sldNum" sz="quarter" idx="5"/>
          </p:nvPr>
        </p:nvSpPr>
        <p:spPr bwMode="auto">
          <a:xfrm>
            <a:off x="3886200" y="9480075"/>
            <a:ext cx="2971800" cy="498952"/>
          </a:xfrm>
          <a:prstGeom prst="rect">
            <a:avLst/>
          </a:prstGeom>
          <a:noFill/>
          <a:ln w="9525" cap="flat" cmpd="sng" algn="ctr">
            <a:noFill/>
            <a:prstDash val="solid"/>
            <a:miter lim="800000"/>
            <a:headEnd type="none" w="med" len="med"/>
            <a:tailEnd type="none" w="med" len="med"/>
          </a:ln>
          <a:effectLst/>
        </p:spPr>
        <p:txBody>
          <a:bodyPr vert="horz" wrap="square" lIns="93068" tIns="46535" rIns="93068" bIns="46535" anchor="b" compatLnSpc="1"/>
          <a:lstStyle>
            <a:lvl1pPr algn="r" fontAlgn="base">
              <a:spcBef>
                <a:spcPct val="50000"/>
              </a:spcBef>
              <a:spcAft>
                <a:spcPct val="0"/>
              </a:spcAft>
              <a:defRPr sz="1200" b="1">
                <a:solidFill>
                  <a:schemeClr val="bg1">
                    <a:alpha val="100000"/>
                  </a:schemeClr>
                </a:solidFill>
                <a:latin typeface="Arial"/>
              </a:defRPr>
            </a:lvl1pPr>
          </a:lstStyle>
          <a:p>
            <a:fld id="{3EDCD74F-CD2D-4ECF-9C4F-D2822658F12B}" type="slidenum">
              <a:rPr lang="fr-FR"/>
              <a:pPr/>
              <a:t>‹N°›</a:t>
            </a:fld>
            <a:endParaRPr lang="fr-FR"/>
          </a:p>
        </p:txBody>
      </p:sp>
    </p:spTree>
    <p:extLst>
      <p:ext uri="{BB962C8B-B14F-4D97-AF65-F5344CB8AC3E}">
        <p14:creationId xmlns:p14="http://schemas.microsoft.com/office/powerpoint/2010/main" xmlns="" val="2742875789"/>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5</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L’url d’une collection</a:t>
            </a:r>
            <a:r>
              <a:rPr lang="fr-FR" baseline="0" dirty="0" smtClean="0"/>
              <a:t> de site à la différence de l’url d’un sous site n’est pas modifiable par le biais des pages Web d’administration.</a:t>
            </a:r>
          </a:p>
          <a:p>
            <a:r>
              <a:rPr lang="fr-FR" baseline="0" dirty="0" smtClean="0"/>
              <a:t>Pour modifier cette url ou la Web Application cible il faut sauvegarder la collection de site et la restaurer à l’emplacement désiré.</a:t>
            </a:r>
          </a:p>
          <a:p>
            <a:r>
              <a:rPr lang="fr-FR" baseline="0" dirty="0" smtClean="0"/>
              <a:t>Pour ces manipulations vous devez voir les </a:t>
            </a:r>
            <a:r>
              <a:rPr lang="fr-FR" baseline="0" dirty="0" err="1" smtClean="0"/>
              <a:t>Slides</a:t>
            </a:r>
            <a:r>
              <a:rPr lang="fr-FR" baseline="0" dirty="0" smtClean="0"/>
              <a:t> et les TP correspondant.</a:t>
            </a:r>
          </a:p>
          <a:p>
            <a:endParaRPr lang="fr-FR" dirty="0"/>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6</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Une des problématiques</a:t>
            </a:r>
            <a:r>
              <a:rPr lang="fr-FR" baseline="0" dirty="0" smtClean="0"/>
              <a:t> de SharePoint est qu’il ne permet pas de gérer convenablement l’attribution de stockage pour les utilisateurs et les administrateurs veulent éviter que les tailles des bases de données ne soient pas gérables.</a:t>
            </a:r>
          </a:p>
          <a:p>
            <a:r>
              <a:rPr lang="fr-FR" baseline="0" dirty="0" smtClean="0"/>
              <a:t>Les Quotas permettent de régler ce problème :</a:t>
            </a:r>
          </a:p>
          <a:p>
            <a:r>
              <a:rPr lang="fr-FR" baseline="0" dirty="0" smtClean="0"/>
              <a:t>Par exemple si une base de donnée de contenu contient au maximum 100 collections de site, qui ont chacun un quotas limitant à 500 Mo leur capacité de stockage, </a:t>
            </a:r>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7</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8</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9</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10</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La prise en compte de la corbeille</a:t>
            </a:r>
            <a:r>
              <a:rPr lang="fr-FR" baseline="0" dirty="0" smtClean="0"/>
              <a:t> de l’utilisateur dans le cadre du quotas répond à une démarche logique, sinon il suffirait de placer un document dans la corbeille pour l’avoir sur le site sans qu’il soit prise en compte dans l’espace de stockage.</a:t>
            </a:r>
          </a:p>
          <a:p>
            <a:r>
              <a:rPr lang="fr-FR" baseline="0" dirty="0" smtClean="0"/>
              <a:t>Par contre il faut donner aux utilisateurs l’information, car il pense que supprimer un document en le plaçant dans la corbeille permet de récupérer le l’espace disponible, or c’est faux….</a:t>
            </a:r>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11</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Lecture</a:t>
            </a:r>
            <a:r>
              <a:rPr lang="fr-FR" baseline="0" dirty="0" smtClean="0"/>
              <a:t> seul bloque les accès en lecture et en modification de tous les items du site alors que en ajout de contenu interdit certains </a:t>
            </a:r>
            <a:r>
              <a:rPr lang="fr-FR" baseline="0" dirty="0" err="1" smtClean="0"/>
              <a:t>maj</a:t>
            </a:r>
            <a:r>
              <a:rPr lang="fr-FR" baseline="0" dirty="0" smtClean="0"/>
              <a:t> comme des suppressions , des mises à jours de blocs etc…reste autorisées.</a:t>
            </a:r>
          </a:p>
          <a:p>
            <a:r>
              <a:rPr lang="fr-FR" baseline="0" dirty="0" smtClean="0"/>
              <a:t>Quand le verrou de lecture est placé les menus du site changent….</a:t>
            </a:r>
            <a:endParaRPr lang="fr-FR" dirty="0"/>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12</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13</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Lors de la création d’une base de donnée de contenu l’on doit impérativement spécifié le nombre maximum de collection de site qu’elle pourra hébergée, et un seuil d’alerte à partir duquel, l’administrateur de la Web Application recevra un mail.</a:t>
            </a:r>
          </a:p>
          <a:p>
            <a:pPr>
              <a:buFont typeface="Wingdings"/>
              <a:buChar char="è"/>
            </a:pPr>
            <a:r>
              <a:rPr lang="fr-FR" dirty="0" smtClean="0">
                <a:sym typeface="Wingdings" pitchFamily="2" charset="2"/>
              </a:rPr>
              <a:t>On peut changer ces</a:t>
            </a:r>
            <a:r>
              <a:rPr lang="fr-FR" baseline="0" dirty="0" smtClean="0">
                <a:sym typeface="Wingdings" pitchFamily="2" charset="2"/>
              </a:rPr>
              <a:t> valeurs par la suite.</a:t>
            </a:r>
          </a:p>
          <a:p>
            <a:pPr>
              <a:buFont typeface="Wingdings"/>
              <a:buChar char="è"/>
            </a:pPr>
            <a:r>
              <a:rPr lang="fr-FR" baseline="0" dirty="0" smtClean="0">
                <a:sym typeface="Wingdings" pitchFamily="2" charset="2"/>
              </a:rPr>
              <a:t>Une fois que le maximum de collection de site est atteinte, si aucune autre base de données de contenu n’est disponible, l’on ne pourra créer de collection de site.</a:t>
            </a:r>
          </a:p>
          <a:p>
            <a:pPr>
              <a:buFont typeface="Wingdings"/>
              <a:buChar char="è"/>
            </a:pPr>
            <a:r>
              <a:rPr lang="fr-FR" baseline="0" dirty="0" smtClean="0">
                <a:sym typeface="Wingdings" pitchFamily="2" charset="2"/>
              </a:rPr>
              <a:t>Le script  permet de créer une collection de site et de lui attribuer une base de donnée de contenue</a:t>
            </a:r>
          </a:p>
          <a:p>
            <a:pPr>
              <a:buFont typeface="Wingdings"/>
              <a:buChar char="è"/>
            </a:pPr>
            <a:endParaRPr lang="fr-FR" baseline="0" dirty="0" smtClean="0">
              <a:sym typeface="Wingdings" pitchFamily="2" charset="2"/>
            </a:endParaRPr>
          </a:p>
          <a:p>
            <a:pPr>
              <a:buFont typeface="Wingdings"/>
              <a:buChar char="è"/>
            </a:pPr>
            <a:endParaRPr lang="fr-FR" baseline="0" dirty="0" smtClean="0">
              <a:sym typeface="Wingdings" pitchFamily="2" charset="2"/>
            </a:endParaRPr>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14</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15</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16</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Un</a:t>
            </a:r>
            <a:r>
              <a:rPr lang="fr-FR" baseline="0" dirty="0" smtClean="0"/>
              <a:t> administrateur de la collection de site peut gérer la liste des administrateurs de la collection de site afin d’ajouter ou supprimer des membres.</a:t>
            </a:r>
          </a:p>
          <a:p>
            <a:r>
              <a:rPr lang="fr-FR" dirty="0" smtClean="0"/>
              <a:t>[Site  Top </a:t>
            </a:r>
            <a:r>
              <a:rPr lang="fr-FR" dirty="0" err="1" smtClean="0"/>
              <a:t>level</a:t>
            </a:r>
            <a:r>
              <a:rPr lang="fr-FR" dirty="0" smtClean="0"/>
              <a:t>] &gt; Paramètres du site &gt; Autorisations &gt; Administrateurs de collections de sites     </a:t>
            </a:r>
          </a:p>
          <a:p>
            <a:endParaRPr lang="fr-FR" dirty="0" smtClean="0"/>
          </a:p>
          <a:p>
            <a:r>
              <a:rPr lang="fr-FR" dirty="0" smtClean="0"/>
              <a:t> EXO</a:t>
            </a:r>
          </a:p>
          <a:p>
            <a:r>
              <a:rPr lang="fr-FR" dirty="0" smtClean="0"/>
              <a:t>TP1</a:t>
            </a:r>
            <a:r>
              <a:rPr lang="fr-FR" baseline="0" dirty="0" smtClean="0"/>
              <a:t> </a:t>
            </a:r>
          </a:p>
          <a:p>
            <a:r>
              <a:rPr lang="fr-FR" baseline="0" dirty="0" smtClean="0"/>
              <a:t>On crée une collection de site </a:t>
            </a:r>
            <a:r>
              <a:rPr lang="fr-FR" baseline="0" dirty="0" err="1" smtClean="0"/>
              <a:t>TestAdmin</a:t>
            </a:r>
            <a:endParaRPr lang="fr-FR" baseline="0" dirty="0" smtClean="0"/>
          </a:p>
          <a:p>
            <a:r>
              <a:rPr lang="fr-FR" baseline="0" dirty="0" smtClean="0"/>
              <a:t>On nomme Arnaud en tant Administrateur principal de la collection de site</a:t>
            </a:r>
          </a:p>
          <a:p>
            <a:r>
              <a:rPr lang="fr-FR" baseline="0" dirty="0" smtClean="0"/>
              <a:t>Est-ce que l’administrateur du serveur peut se connecter sur le site</a:t>
            </a:r>
          </a:p>
          <a:p>
            <a:r>
              <a:rPr lang="fr-FR" baseline="0" dirty="0" smtClean="0"/>
              <a:t>Vérifier que Arnaud est à présent le seul à pouvoir se connecter sur le site</a:t>
            </a:r>
          </a:p>
          <a:p>
            <a:r>
              <a:rPr lang="fr-FR" baseline="0" dirty="0" smtClean="0"/>
              <a:t>Ajouter le compte Administrateur aux administrateur de la collection de site</a:t>
            </a:r>
          </a:p>
          <a:p>
            <a:endParaRPr lang="fr-FR" baseline="0" dirty="0" smtClean="0"/>
          </a:p>
          <a:p>
            <a:r>
              <a:rPr lang="fr-FR" baseline="0" dirty="0" smtClean="0"/>
              <a:t>En tant qu’Administrateur créer un sous site qui n’hérite pas des permissions du site parent.</a:t>
            </a:r>
          </a:p>
          <a:p>
            <a:r>
              <a:rPr lang="fr-FR" baseline="0" dirty="0" smtClean="0"/>
              <a:t>Vérifier que Arnaud peut se connecter dessus</a:t>
            </a:r>
          </a:p>
          <a:p>
            <a:r>
              <a:rPr lang="fr-FR" baseline="0" dirty="0" smtClean="0"/>
              <a:t>Ajouter le compte </a:t>
            </a:r>
            <a:r>
              <a:rPr lang="fr-FR" baseline="0" dirty="0" err="1" smtClean="0"/>
              <a:t>Admin</a:t>
            </a:r>
            <a:r>
              <a:rPr lang="fr-FR" baseline="0" dirty="0" smtClean="0"/>
              <a:t> en tant que Administrateur secondaire de la collection de site</a:t>
            </a:r>
          </a:p>
          <a:p>
            <a:r>
              <a:rPr lang="fr-FR" baseline="0" dirty="0" smtClean="0"/>
              <a:t>Vérifier que </a:t>
            </a:r>
            <a:r>
              <a:rPr lang="fr-FR" baseline="0" dirty="0" err="1" smtClean="0"/>
              <a:t>Admin</a:t>
            </a:r>
            <a:r>
              <a:rPr lang="fr-FR" baseline="0" dirty="0" smtClean="0"/>
              <a:t> est administrateur du site et du sous site.</a:t>
            </a:r>
          </a:p>
          <a:p>
            <a:endParaRPr lang="fr-FR" baseline="0" dirty="0" smtClean="0"/>
          </a:p>
          <a:p>
            <a:r>
              <a:rPr lang="fr-FR" baseline="0" dirty="0" smtClean="0"/>
              <a:t>Retirer </a:t>
            </a:r>
            <a:r>
              <a:rPr lang="fr-FR" baseline="0" dirty="0" err="1" smtClean="0"/>
              <a:t>Admin</a:t>
            </a:r>
            <a:r>
              <a:rPr lang="fr-FR" baseline="0" dirty="0" smtClean="0"/>
              <a:t> de l’Administrateur secondaire, vérifier que </a:t>
            </a:r>
            <a:r>
              <a:rPr lang="fr-FR" baseline="0" dirty="0" err="1" smtClean="0"/>
              <a:t>Admin</a:t>
            </a:r>
            <a:r>
              <a:rPr lang="fr-FR" baseline="0" dirty="0" smtClean="0"/>
              <a:t> </a:t>
            </a:r>
            <a:r>
              <a:rPr lang="fr-FR" baseline="0" dirty="0" err="1" smtClean="0"/>
              <a:t>pert</a:t>
            </a:r>
            <a:r>
              <a:rPr lang="fr-FR" baseline="0" dirty="0" smtClean="0"/>
              <a:t> tout les droits sur la collection de site.</a:t>
            </a:r>
          </a:p>
          <a:p>
            <a:r>
              <a:rPr lang="fr-FR" baseline="0" dirty="0" smtClean="0"/>
              <a:t> </a:t>
            </a:r>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17</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18</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19</a:t>
            </a:fld>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La suppression d’une collection de sites ou d’un est irréversible. (Par de corbeille …)</a:t>
            </a:r>
          </a:p>
          <a:p>
            <a:r>
              <a:rPr lang="fr-FR" dirty="0" smtClean="0"/>
              <a:t>Seule une sauvegarde permettra de restaurer le site.</a:t>
            </a:r>
          </a:p>
          <a:p>
            <a:endParaRPr lang="fr-FR" dirty="0" smtClean="0"/>
          </a:p>
          <a:p>
            <a:r>
              <a:rPr lang="fr-FR" dirty="0" smtClean="0"/>
              <a:t>Enfin la suppress</a:t>
            </a:r>
            <a:r>
              <a:rPr lang="fr-FR" baseline="0" dirty="0" smtClean="0"/>
              <a:t>ion d’une collection de site supprime également le contenu.</a:t>
            </a:r>
          </a:p>
          <a:p>
            <a:endParaRPr lang="fr-FR" baseline="0" dirty="0" smtClean="0"/>
          </a:p>
          <a:p>
            <a:r>
              <a:rPr lang="fr-FR" baseline="0" dirty="0" smtClean="0"/>
              <a:t>Conseil </a:t>
            </a:r>
          </a:p>
          <a:p>
            <a:r>
              <a:rPr lang="fr-FR" baseline="0" dirty="0" smtClean="0"/>
              <a:t>Pour être méthodique gérer les déploiement de collection de sites sur une listes.</a:t>
            </a:r>
          </a:p>
          <a:p>
            <a:r>
              <a:rPr lang="fr-FR" baseline="0" dirty="0" smtClean="0"/>
              <a:t>Dans ce cas supprimer le chemin d’accès explicite que vous avez créer.</a:t>
            </a:r>
          </a:p>
          <a:p>
            <a:r>
              <a:rPr lang="fr-FR" baseline="0" dirty="0" smtClean="0"/>
              <a:t>Enfin dans certains cas il peut être intéressant de relancer une indexation intégrale afin que SharePoint ne renvoie pas des résultats erronés dans les recherches.</a:t>
            </a:r>
          </a:p>
          <a:p>
            <a:endParaRPr lang="fr-FR" baseline="0" dirty="0" smtClean="0"/>
          </a:p>
          <a:p>
            <a:r>
              <a:rPr lang="fr-FR" baseline="0" dirty="0" smtClean="0"/>
              <a:t>Enfin il peut être intéressant d’utiliser un outils comme SharePoint Designer pour retrouver les liens brisées suites à la suppression des collections de sites.</a:t>
            </a:r>
          </a:p>
          <a:p>
            <a:endParaRPr lang="fr-FR" baseline="0" dirty="0" smtClean="0"/>
          </a:p>
          <a:p>
            <a:r>
              <a:rPr lang="fr-FR" baseline="0" dirty="0" smtClean="0"/>
              <a:t>Si la suppression du contenu libère de l’espace, il faut probablement compacter la base de données SQL pour bénéficier d’un gain de place ou de performance.</a:t>
            </a:r>
          </a:p>
          <a:p>
            <a:r>
              <a:rPr lang="fr-FR" baseline="0" dirty="0" smtClean="0"/>
              <a:t>( Penser à détacher la base de donnée de contenu si elle ne sert plus )</a:t>
            </a:r>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20</a:t>
            </a:fld>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21</a:t>
            </a:fld>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10000"/>
          </a:bodyPr>
          <a:lstStyle/>
          <a:p>
            <a:r>
              <a:rPr lang="fr-FR" dirty="0" smtClean="0"/>
              <a:t>La hiérarchie des sites de niveau supérieur et des sous-sites permet par exemple aux utilisateurs d'avoir un site de travail principal pour une équipe ou un service, plus des sites de travail individuels ou des sites partagés pour les projets. Les sites Web de niveau supérieur et les sous-sites offrent différents niveaux de contrôle sur les fonctionnalités et les paramètres des sites. L'administrateur d'une collection de sites peut contrôler les paramètres et les fonctionnalités du site Web de niveau supérieur aussi bien que de ses sous-sites. Par exemple, outre les tâches d'administration classiques de tout site, l'administrateur d'une collection de sites peut :</a:t>
            </a:r>
          </a:p>
          <a:p>
            <a:pPr lvl="1">
              <a:buFont typeface="Arial" pitchFamily="34" charset="0"/>
              <a:buChar char="•"/>
            </a:pPr>
            <a:r>
              <a:rPr lang="fr-FR" dirty="0" smtClean="0"/>
              <a:t>Ajouter, supprimer ou modifier des administrateurs de collection de sites. </a:t>
            </a:r>
          </a:p>
          <a:p>
            <a:pPr lvl="1">
              <a:buFont typeface="Arial" pitchFamily="34" charset="0"/>
              <a:buChar char="•"/>
            </a:pPr>
            <a:r>
              <a:rPr lang="fr-FR" dirty="0" smtClean="0"/>
              <a:t>Gérer d'autres sites dans la hiérarchie de la collection de sites. </a:t>
            </a:r>
          </a:p>
          <a:p>
            <a:pPr lvl="1">
              <a:buFont typeface="Arial" pitchFamily="34" charset="0"/>
              <a:buChar char="•"/>
            </a:pPr>
            <a:r>
              <a:rPr lang="fr-FR" dirty="0" smtClean="0"/>
              <a:t>Afficher des statistiques d'utilisation et l'allocation de l'espace de stockage. </a:t>
            </a:r>
          </a:p>
          <a:p>
            <a:pPr lvl="1">
              <a:buFont typeface="Arial" pitchFamily="34" charset="0"/>
              <a:buChar char="•"/>
            </a:pPr>
            <a:r>
              <a:rPr lang="fr-FR" dirty="0" smtClean="0"/>
              <a:t>Gérer la Corbeille de la collection de sites. </a:t>
            </a:r>
          </a:p>
          <a:p>
            <a:pPr lvl="1">
              <a:buFont typeface="Arial" pitchFamily="34" charset="0"/>
              <a:buChar char="•"/>
            </a:pPr>
            <a:r>
              <a:rPr lang="fr-FR" dirty="0" smtClean="0"/>
              <a:t>Gérer les galeries de composants </a:t>
            </a:r>
            <a:r>
              <a:rPr lang="fr-FR" dirty="0" err="1" smtClean="0"/>
              <a:t>WebPart</a:t>
            </a:r>
            <a:r>
              <a:rPr lang="fr-FR" dirty="0" smtClean="0"/>
              <a:t>, de modèles et de flux de travail. </a:t>
            </a:r>
          </a:p>
          <a:p>
            <a:pPr lvl="1">
              <a:buFont typeface="Arial" pitchFamily="34" charset="0"/>
              <a:buChar char="•"/>
            </a:pPr>
            <a:r>
              <a:rPr lang="fr-FR" dirty="0" smtClean="0"/>
              <a:t>Gérez les fonctionnalités qui sont disponibles dans la collection de sites. </a:t>
            </a:r>
          </a:p>
          <a:p>
            <a:pPr lvl="1">
              <a:buFont typeface="Arial" pitchFamily="34" charset="0"/>
              <a:buChar char="•"/>
            </a:pPr>
            <a:r>
              <a:rPr lang="fr-FR" dirty="0" smtClean="0"/>
              <a:t>Configurez des paramètres, tels que les paramètres régionaux, pour le site Web de niveau supérieur et tous les sous-sites.</a:t>
            </a:r>
          </a:p>
          <a:p>
            <a:r>
              <a:rPr lang="fr-FR" dirty="0" smtClean="0"/>
              <a:t>L'administrateur d'un sous-site ne peut contrôler les paramètres et les fonctionnalités que de son sous-site, et l'administrateur du sous-site suivant ne peut contrôler les paramètres et les fonctionnalités que de ce sous-site. L'administrateur d'un sous-site peut par exemple :</a:t>
            </a:r>
          </a:p>
          <a:p>
            <a:pPr marL="465203" lvl="1">
              <a:buFont typeface="Arial" pitchFamily="34" charset="0"/>
              <a:buChar char="•"/>
            </a:pPr>
            <a:r>
              <a:rPr lang="fr-FR" dirty="0" smtClean="0"/>
              <a:t>Ajouter, supprimer ou modifier des autorisations d'utilisateur, si des autorisations uniques ont été définies. </a:t>
            </a:r>
          </a:p>
          <a:p>
            <a:pPr marL="465203" lvl="1">
              <a:buFont typeface="Arial" pitchFamily="34" charset="0"/>
              <a:buChar char="•"/>
            </a:pPr>
            <a:r>
              <a:rPr lang="fr-FR" dirty="0" smtClean="0"/>
              <a:t>Afficher des données d'analyse de l'utilisation. </a:t>
            </a:r>
          </a:p>
          <a:p>
            <a:pPr marL="465203" lvl="1">
              <a:buFont typeface="Arial" pitchFamily="34" charset="0"/>
              <a:buChar char="•"/>
            </a:pPr>
            <a:r>
              <a:rPr lang="fr-FR" dirty="0" smtClean="0"/>
              <a:t>Modifier des paramètres régionaux. </a:t>
            </a:r>
          </a:p>
          <a:p>
            <a:pPr marL="465203" lvl="1">
              <a:buFont typeface="Arial" pitchFamily="34" charset="0"/>
              <a:buChar char="•"/>
            </a:pPr>
            <a:r>
              <a:rPr lang="fr-FR" dirty="0" smtClean="0"/>
              <a:t>Gérer la page maître</a:t>
            </a:r>
          </a:p>
          <a:p>
            <a:r>
              <a:rPr lang="fr-FR" dirty="0" smtClean="0"/>
              <a:t>Il faut également tenir compte que les collections de sites dans SharePoint si l’on ne dispose pas de WSS, ont chacune un profil utilisateur différents qu’il faut éventuellement recrée.</a:t>
            </a:r>
          </a:p>
          <a:p>
            <a:endParaRPr lang="fr-FR" dirty="0"/>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22</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0"/>
            <a:ext cx="4572000" cy="6858000"/>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algn="ctr" fontAlgn="base">
              <a:spcBef>
                <a:spcPct val="0"/>
              </a:spcBef>
              <a:spcAft>
                <a:spcPct val="0"/>
              </a:spcAft>
            </a:pPr>
            <a:endParaRPr kumimoji="1" lang="fr-FR" sz="2400">
              <a:solidFill>
                <a:schemeClr val="tx1">
                  <a:alpha val="100000"/>
                </a:schemeClr>
              </a:solidFill>
              <a:latin typeface="Times New Roman"/>
            </a:endParaRPr>
          </a:p>
        </p:txBody>
      </p:sp>
      <p:sp>
        <p:nvSpPr>
          <p:cNvPr id="8195" name="AutoShape 3"/>
          <p:cNvSpPr>
            <a:spLocks noChangeArrowheads="1"/>
          </p:cNvSpPr>
          <p:nvPr/>
        </p:nvSpPr>
        <p:spPr bwMode="auto">
          <a:xfrm>
            <a:off x="685800" y="990600"/>
            <a:ext cx="5181600" cy="1905000"/>
          </a:xfrm>
          <a:prstGeom prst="roundRect">
            <a:avLst>
              <a:gd name="adj" fmla="val 50000"/>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anchor="ctr" compatLnSpc="1"/>
          <a:lstStyle/>
          <a:p>
            <a:pPr algn="ctr" fontAlgn="base">
              <a:spcBef>
                <a:spcPct val="0"/>
              </a:spcBef>
              <a:spcAft>
                <a:spcPct val="0"/>
              </a:spcAft>
            </a:pPr>
            <a:endParaRPr kumimoji="1" lang="fr-FR" sz="2400">
              <a:solidFill>
                <a:schemeClr val="tx1">
                  <a:alpha val="100000"/>
                </a:schemeClr>
              </a:solidFill>
              <a:latin typeface="Times New Roman"/>
            </a:endParaRPr>
          </a:p>
        </p:txBody>
      </p:sp>
      <p:sp>
        <p:nvSpPr>
          <p:cNvPr id="8197" name="Rectangle 5"/>
          <p:cNvSpPr>
            <a:spLocks noGrp="1" noChangeArrowheads="1"/>
          </p:cNvSpPr>
          <p:nvPr>
            <p:ph type="subTitle" idx="1"/>
          </p:nvPr>
        </p:nvSpPr>
        <p:spPr>
          <a:xfrm>
            <a:off x="4673600" y="2927350"/>
            <a:ext cx="3657600" cy="1822450"/>
          </a:xfrm>
        </p:spPr>
        <p:txBody>
          <a:bodyPr anchor="b"/>
          <a:lstStyle>
            <a:lvl1pPr marL="0" indent="0">
              <a:buNone/>
              <a:defRPr>
                <a:solidFill>
                  <a:schemeClr val="tx2">
                    <a:alpha val="100000"/>
                  </a:schemeClr>
                </a:solidFill>
              </a:defRPr>
            </a:lvl1pPr>
          </a:lstStyle>
          <a:p>
            <a:r>
              <a:rPr lang="fr-FR"/>
              <a:t>Cliquez pour modifier le style des sous-titres du masque</a:t>
            </a:r>
          </a:p>
        </p:txBody>
      </p:sp>
      <p:grpSp>
        <p:nvGrpSpPr>
          <p:cNvPr id="8210" name="Group 18"/>
          <p:cNvGrpSpPr>
            <a:grpSpLocks/>
          </p:cNvGrpSpPr>
          <p:nvPr/>
        </p:nvGrpSpPr>
        <p:grpSpPr bwMode="auto">
          <a:xfrm>
            <a:off x="3632200" y="4889500"/>
            <a:ext cx="4876800" cy="319088"/>
            <a:chOff x="2288" y="3080"/>
            <a:chExt cx="3072" cy="201"/>
          </a:xfrm>
        </p:grpSpPr>
        <p:sp>
          <p:nvSpPr>
            <p:cNvPr id="8204" name="AutoShape 12"/>
            <p:cNvSpPr>
              <a:spLocks noChangeArrowheads="1"/>
            </p:cNvSpPr>
            <p:nvPr/>
          </p:nvSpPr>
          <p:spPr bwMode="auto">
            <a:xfrm flipH="1">
              <a:off x="2288" y="3080"/>
              <a:ext cx="2914" cy="200"/>
            </a:xfrm>
            <a:prstGeom prst="roundRect">
              <a:avLst>
                <a:gd name="adj" fmla="val 0"/>
              </a:avLst>
            </a:prstGeom>
            <a:solidFill>
              <a:schemeClr val="bg2"/>
            </a:solidFill>
            <a:ln w="9525" cap="flat" cmpd="sng" algn="ctr">
              <a:noFill/>
              <a:prstDash val="solid"/>
              <a:round/>
              <a:headEnd type="none" w="med" len="med"/>
              <a:tailEnd type="none" w="med" len="med"/>
            </a:ln>
            <a:effectLst/>
          </p:spPr>
          <p:txBody>
            <a:bodyPr vert="horz" wrap="none" lIns="91440" tIns="45720" rIns="91440" bIns="45720" anchor="ctr" compatLnSpc="1"/>
            <a:lstStyle/>
            <a:p>
              <a:endParaRPr lang="fr-FR"/>
            </a:p>
          </p:txBody>
        </p:sp>
        <p:sp>
          <p:nvSpPr>
            <p:cNvPr id="8205" name="AutoShape 13"/>
            <p:cNvSpPr>
              <a:spLocks noChangeArrowheads="1"/>
            </p:cNvSpPr>
            <p:nvPr/>
          </p:nvSpPr>
          <p:spPr bwMode="auto">
            <a:xfrm>
              <a:off x="5196" y="3080"/>
              <a:ext cx="164" cy="201"/>
            </a:xfrm>
            <a:prstGeom prst="flowChartDelay">
              <a:avLst/>
            </a:prstGeom>
            <a:solidFill>
              <a:schemeClr val="bg2"/>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fr-FR"/>
            </a:p>
          </p:txBody>
        </p:sp>
      </p:grpSp>
      <p:sp>
        <p:nvSpPr>
          <p:cNvPr id="8206" name="Rectangle 14"/>
          <p:cNvSpPr>
            <a:spLocks noGrp="1" noChangeArrowheads="1"/>
          </p:cNvSpPr>
          <p:nvPr>
            <p:ph type="dt" sz="quarter" idx="2"/>
          </p:nvPr>
        </p:nvSpPr>
        <p:spPr bwMode="auto">
          <a:xfrm>
            <a:off x="2667000" y="6553200"/>
            <a:ext cx="1905000" cy="304800"/>
          </a:xfrm>
          <a:prstGeom prst="rect">
            <a:avLst/>
          </a:prstGeom>
          <a:ln w="9525" cap="flat" cmpd="sng" algn="ctr">
            <a:noFill/>
            <a:prstDash val="solid"/>
            <a:miter lim="800000"/>
            <a:headEnd type="none" w="med" len="med"/>
            <a:tailEnd type="none" w="med" len="med"/>
          </a:ln>
        </p:spPr>
        <p:txBody>
          <a:bodyPr vert="horz" wrap="square" lIns="91440" tIns="45720" rIns="91440" bIns="45720" anchor="b" compatLnSpc="1">
            <a:spAutoFit/>
          </a:bodyPr>
          <a:lstStyle>
            <a:lvl1pPr algn="r" fontAlgn="base">
              <a:spcBef>
                <a:spcPct val="0"/>
              </a:spcBef>
              <a:spcAft>
                <a:spcPct val="0"/>
              </a:spcAft>
              <a:defRPr sz="1400">
                <a:solidFill>
                  <a:schemeClr val="bg1">
                    <a:alpha val="100000"/>
                  </a:schemeClr>
                </a:solidFill>
                <a:latin typeface="+mn-lt"/>
              </a:defRPr>
            </a:lvl1pPr>
          </a:lstStyle>
          <a:p>
            <a:endParaRPr lang="fr-FR"/>
          </a:p>
        </p:txBody>
      </p:sp>
      <p:sp>
        <p:nvSpPr>
          <p:cNvPr id="8207" name="Rectangle 15"/>
          <p:cNvSpPr>
            <a:spLocks noGrp="1" noChangeArrowheads="1"/>
          </p:cNvSpPr>
          <p:nvPr>
            <p:ph type="ftr" sz="quarter" idx="3"/>
          </p:nvPr>
        </p:nvSpPr>
        <p:spPr bwMode="auto">
          <a:xfrm>
            <a:off x="5195888" y="6553200"/>
            <a:ext cx="3279775" cy="304800"/>
          </a:xfrm>
          <a:prstGeom prst="rect">
            <a:avLst/>
          </a:prstGeom>
          <a:ln w="9525" cap="flat" cmpd="sng" algn="ctr">
            <a:noFill/>
            <a:prstDash val="solid"/>
            <a:miter lim="800000"/>
            <a:headEnd type="none" w="med" len="med"/>
            <a:tailEnd type="none" w="med" len="med"/>
          </a:ln>
        </p:spPr>
        <p:txBody>
          <a:bodyPr vert="horz" wrap="square" lIns="91440" tIns="45720" rIns="91440" bIns="45720" anchor="b" compatLnSpc="1">
            <a:spAutoFit/>
          </a:bodyPr>
          <a:lstStyle>
            <a:lvl1pPr algn="r" fontAlgn="base">
              <a:spcBef>
                <a:spcPct val="0"/>
              </a:spcBef>
              <a:spcAft>
                <a:spcPct val="0"/>
              </a:spcAft>
              <a:defRPr sz="1400">
                <a:solidFill>
                  <a:schemeClr val="tx1">
                    <a:alpha val="100000"/>
                  </a:schemeClr>
                </a:solidFill>
                <a:latin typeface="+mn-lt"/>
              </a:defRPr>
            </a:lvl1pPr>
          </a:lstStyle>
          <a:p>
            <a:endParaRPr lang="fr-FR"/>
          </a:p>
        </p:txBody>
      </p:sp>
      <p:sp>
        <p:nvSpPr>
          <p:cNvPr id="8209" name="Rectangle 17"/>
          <p:cNvSpPr>
            <a:spLocks noGrp="1" noChangeArrowheads="1"/>
          </p:cNvSpPr>
          <p:nvPr>
            <p:ph type="sldNum" sz="quarter" idx="4"/>
          </p:nvPr>
        </p:nvSpPr>
        <p:spPr>
          <a:xfrm>
            <a:off x="9525" y="6359525"/>
            <a:ext cx="587375" cy="488950"/>
          </a:xfrm>
        </p:spPr>
        <p:txBody>
          <a:bodyPr/>
          <a:lstStyle>
            <a:lvl1pPr>
              <a:defRPr sz="2600"/>
            </a:lvl1pPr>
          </a:lstStyle>
          <a:p>
            <a:fld id="{A136B56B-DE4D-4B8F-8F4E-D1B359A3E9E0}" type="slidenum">
              <a:rPr lang="fr-FR" sz="2600"/>
              <a:pPr/>
              <a:t>‹N°›</a:t>
            </a:fld>
            <a:endParaRPr lang="fr-FR" sz="2600"/>
          </a:p>
        </p:txBody>
      </p:sp>
      <p:sp>
        <p:nvSpPr>
          <p:cNvPr id="8211" name="Rectangle 19"/>
          <p:cNvSpPr>
            <a:spLocks noGrp="1" noChangeArrowheads="1"/>
          </p:cNvSpPr>
          <p:nvPr>
            <p:ph type="ctrTitle" sz="quarter"/>
          </p:nvPr>
        </p:nvSpPr>
        <p:spPr>
          <a:xfrm>
            <a:off x="936625" y="1425575"/>
            <a:ext cx="7772400" cy="1143000"/>
          </a:xfrm>
        </p:spPr>
        <p:txBody>
          <a:bodyPr anchor="ctr"/>
          <a:lstStyle>
            <a:lvl1pPr algn="ctr">
              <a:defRPr>
                <a:solidFill>
                  <a:schemeClr val="tx1">
                    <a:alpha val="100000"/>
                  </a:schemeClr>
                </a:solidFill>
              </a:defRPr>
            </a:lvl1pPr>
          </a:lstStyle>
          <a:p>
            <a:r>
              <a:rPr lang="fr-FR"/>
              <a:t>Cliquez pour modifier le style du titre du masque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Rectangle 1"/>
          <p:cNvSpPr>
            <a:spLocks noGrp="1"/>
          </p:cNvSpPr>
          <p:nvPr>
            <p:ph type="title"/>
          </p:nvPr>
        </p:nvSpPr>
        <p:spPr>
          <a:xfrm>
            <a:off x="214282" y="0"/>
            <a:ext cx="8686800" cy="642918"/>
          </a:xfrm>
        </p:spPr>
        <p:txBody>
          <a:bodyPr rtlCol="0" anchor="ctr"/>
          <a:lstStyle/>
          <a:p>
            <a:r>
              <a:rPr lang="fr-FR"/>
              <a:t>Cliquez pour modifier le style du titre</a:t>
            </a:r>
          </a:p>
        </p:txBody>
      </p:sp>
      <p:sp>
        <p:nvSpPr>
          <p:cNvPr id="3" name="Rectangle 2"/>
          <p:cNvSpPr>
            <a:spLocks noGrp="1"/>
          </p:cNvSpPr>
          <p:nvPr>
            <p:ph idx="1"/>
          </p:nvPr>
        </p:nvSpPr>
        <p:spPr/>
        <p:txBody>
          <a:bodyPr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Rectangle 3"/>
          <p:cNvSpPr>
            <a:spLocks noGrp="1"/>
          </p:cNvSpPr>
          <p:nvPr>
            <p:ph type="sldNum" sz="quarter" idx="10"/>
          </p:nvPr>
        </p:nvSpPr>
        <p:spPr/>
        <p:txBody>
          <a:bodyPr/>
          <a:lstStyle/>
          <a:p>
            <a:fld id="{5CD3093F-526E-4B4C-9258-BD47C232B0E3}" type="slidenum">
              <a:rPr lang="fr-FR"/>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Rectangle 1"/>
          <p:cNvSpPr>
            <a:spLocks noGrp="1"/>
          </p:cNvSpPr>
          <p:nvPr>
            <p:ph type="title"/>
          </p:nvPr>
        </p:nvSpPr>
        <p:spPr>
          <a:xfrm>
            <a:off x="722313" y="4406900"/>
            <a:ext cx="7772400" cy="1362075"/>
          </a:xfrm>
        </p:spPr>
        <p:txBody>
          <a:bodyPr rtlCol="0" anchor="t"/>
          <a:lstStyle>
            <a:lvl1pPr algn="l">
              <a:defRPr sz="4000" b="1" cap="all"/>
            </a:lvl1pPr>
          </a:lstStyle>
          <a:p>
            <a:r>
              <a:rPr lang="fr-FR"/>
              <a:t>Cliquez pour modifier le style du titre</a:t>
            </a:r>
          </a:p>
        </p:txBody>
      </p:sp>
      <p:sp>
        <p:nvSpPr>
          <p:cNvPr id="3" name="Rectangle 2"/>
          <p:cNvSpPr>
            <a:spLocks noGrp="1"/>
          </p:cNvSpPr>
          <p:nvPr>
            <p:ph type="body" idx="1"/>
          </p:nvPr>
        </p:nvSpPr>
        <p:spPr>
          <a:xfrm>
            <a:off x="722313" y="2906713"/>
            <a:ext cx="7772400" cy="1500187"/>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Rectangle 3"/>
          <p:cNvSpPr>
            <a:spLocks noGrp="1"/>
          </p:cNvSpPr>
          <p:nvPr>
            <p:ph type="sldNum" sz="quarter" idx="10"/>
          </p:nvPr>
        </p:nvSpPr>
        <p:spPr/>
        <p:txBody>
          <a:bodyPr/>
          <a:lstStyle/>
          <a:p>
            <a:fld id="{9D640CEC-BF4F-4DB5-8486-CE1BA7DA8D8A}" type="slidenum">
              <a:rPr lang="fr-FR"/>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nchor="ctr"/>
          <a:lstStyle/>
          <a:p>
            <a:r>
              <a:rPr lang="fr-FR"/>
              <a:t>Cliquez pour modifier le style du titre</a:t>
            </a:r>
          </a:p>
        </p:txBody>
      </p:sp>
      <p:sp>
        <p:nvSpPr>
          <p:cNvPr id="3" name="Rectangle 2"/>
          <p:cNvSpPr>
            <a:spLocks noGrp="1"/>
          </p:cNvSpPr>
          <p:nvPr>
            <p:ph sz="half" idx="1"/>
          </p:nvPr>
        </p:nvSpPr>
        <p:spPr>
          <a:xfrm>
            <a:off x="914400" y="1219200"/>
            <a:ext cx="3924300" cy="4876800"/>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3"/>
          <p:cNvSpPr>
            <a:spLocks noGrp="1"/>
          </p:cNvSpPr>
          <p:nvPr>
            <p:ph sz="half" idx="2"/>
          </p:nvPr>
        </p:nvSpPr>
        <p:spPr>
          <a:xfrm>
            <a:off x="4991100" y="1219200"/>
            <a:ext cx="3924300" cy="4876800"/>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p:cNvSpPr>
          <p:nvPr>
            <p:ph type="sldNum" sz="quarter" idx="10"/>
          </p:nvPr>
        </p:nvSpPr>
        <p:spPr/>
        <p:txBody>
          <a:bodyPr/>
          <a:lstStyle/>
          <a:p>
            <a:fld id="{953F82E3-BD10-43FF-A36F-422FB80504C7}" type="slidenum">
              <a:rPr lang="fr-F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74638"/>
            <a:ext cx="8229600" cy="1143000"/>
          </a:xfrm>
        </p:spPr>
        <p:txBody>
          <a:bodyPr rtlCol="0" anchor="ctr"/>
          <a:lstStyle>
            <a:lvl1pPr>
              <a:defRPr/>
            </a:lvl1pPr>
          </a:lstStyle>
          <a:p>
            <a:r>
              <a:rPr lang="fr-FR"/>
              <a:t>Cliquez pour modifier le style du titre</a:t>
            </a:r>
          </a:p>
        </p:txBody>
      </p:sp>
      <p:sp>
        <p:nvSpPr>
          <p:cNvPr id="3" name="Rectangle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Rectangle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Rectangle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6"/>
          <p:cNvSpPr>
            <a:spLocks noGrp="1"/>
          </p:cNvSpPr>
          <p:nvPr>
            <p:ph type="sldNum" sz="quarter" idx="10"/>
          </p:nvPr>
        </p:nvSpPr>
        <p:spPr/>
        <p:txBody>
          <a:bodyPr/>
          <a:lstStyle/>
          <a:p>
            <a:fld id="{17D3E563-7086-456A-A446-81D432CA980C}" type="slidenum">
              <a:rPr lang="fr-F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nchor="ctr"/>
          <a:lstStyle/>
          <a:p>
            <a:r>
              <a:rPr lang="fr-FR" dirty="0"/>
              <a:t>Cliquez pour modifier le style du titre</a:t>
            </a:r>
          </a:p>
        </p:txBody>
      </p:sp>
      <p:sp>
        <p:nvSpPr>
          <p:cNvPr id="3" name="Rectangle 2"/>
          <p:cNvSpPr>
            <a:spLocks noGrp="1"/>
          </p:cNvSpPr>
          <p:nvPr>
            <p:ph type="sldNum" sz="quarter" idx="10"/>
          </p:nvPr>
        </p:nvSpPr>
        <p:spPr/>
        <p:txBody>
          <a:bodyPr/>
          <a:lstStyle/>
          <a:p>
            <a:fld id="{E3EAFD53-958B-40AF-98D7-CD557998A285}" type="slidenum">
              <a:rPr lang="fr-F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1"/>
          <p:cNvSpPr>
            <a:spLocks noGrp="1"/>
          </p:cNvSpPr>
          <p:nvPr>
            <p:ph type="sldNum" sz="quarter" idx="10"/>
          </p:nvPr>
        </p:nvSpPr>
        <p:spPr/>
        <p:txBody>
          <a:bodyPr/>
          <a:lstStyle/>
          <a:p>
            <a:fld id="{55E169F4-871C-46DC-971C-75D3D84FB504}" type="slidenum">
              <a:rPr lang="fr-F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73050"/>
            <a:ext cx="3008313" cy="1162050"/>
          </a:xfrm>
        </p:spPr>
        <p:txBody>
          <a:bodyPr rtlCol="0"/>
          <a:lstStyle>
            <a:lvl1pPr algn="l">
              <a:defRPr sz="2000" b="1"/>
            </a:lvl1pPr>
          </a:lstStyle>
          <a:p>
            <a:r>
              <a:rPr lang="fr-FR"/>
              <a:t>Cliquez pour modifier le style du titre</a:t>
            </a:r>
          </a:p>
        </p:txBody>
      </p:sp>
      <p:sp>
        <p:nvSpPr>
          <p:cNvPr id="3" name="Rectangle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4"/>
          <p:cNvSpPr>
            <a:spLocks noGrp="1"/>
          </p:cNvSpPr>
          <p:nvPr>
            <p:ph type="sldNum" sz="quarter" idx="10"/>
          </p:nvPr>
        </p:nvSpPr>
        <p:spPr/>
        <p:txBody>
          <a:bodyPr/>
          <a:lstStyle/>
          <a:p>
            <a:fld id="{1C65D09E-057E-4A7E-87D3-7B615C80C279}" type="slidenum">
              <a:rPr lang="fr-FR"/>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Rectangle 1"/>
          <p:cNvSpPr>
            <a:spLocks noGrp="1"/>
          </p:cNvSpPr>
          <p:nvPr>
            <p:ph type="title"/>
          </p:nvPr>
        </p:nvSpPr>
        <p:spPr>
          <a:xfrm>
            <a:off x="1792288" y="4800600"/>
            <a:ext cx="5486400" cy="566738"/>
          </a:xfrm>
        </p:spPr>
        <p:txBody>
          <a:bodyPr rtlCol="0"/>
          <a:lstStyle>
            <a:lvl1pPr algn="l">
              <a:defRPr sz="2000" b="1"/>
            </a:lvl1pPr>
          </a:lstStyle>
          <a:p>
            <a:r>
              <a:rPr lang="fr-FR"/>
              <a:t>Cliquez pour modifier le style du titre</a:t>
            </a:r>
          </a:p>
        </p:txBody>
      </p:sp>
      <p:sp>
        <p:nvSpPr>
          <p:cNvPr id="3" name="Rectangle 2"/>
          <p:cNvSpPr>
            <a:spLocks noGrp="1"/>
          </p:cNvSpPr>
          <p:nvPr>
            <p:ph type="pic" idx="1"/>
          </p:nvPr>
        </p:nvSpPr>
        <p:spPr>
          <a:xfrm>
            <a:off x="1792288" y="612775"/>
            <a:ext cx="5486400" cy="41148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Rectangle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4"/>
          <p:cNvSpPr>
            <a:spLocks noGrp="1"/>
          </p:cNvSpPr>
          <p:nvPr>
            <p:ph type="sldNum" sz="quarter" idx="10"/>
          </p:nvPr>
        </p:nvSpPr>
        <p:spPr/>
        <p:txBody>
          <a:bodyPr/>
          <a:lstStyle/>
          <a:p>
            <a:fld id="{4379AADC-1E4C-4920-8EEE-EB24137E29FD}" type="slidenum">
              <a:rPr lang="fr-F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 preserve="1">
  <p:cSld name="Titre et texte">
    <p:spTree>
      <p:nvGrpSpPr>
        <p:cNvPr id="1" name=""/>
        <p:cNvGrpSpPr/>
        <p:nvPr/>
      </p:nvGrpSpPr>
      <p:grpSpPr>
        <a:xfrm>
          <a:off x="0" y="0"/>
          <a:ext cx="0" cy="0"/>
          <a:chOff x="0" y="0"/>
          <a:chExt cx="0" cy="0"/>
        </a:xfrm>
      </p:grpSpPr>
      <p:sp>
        <p:nvSpPr>
          <p:cNvPr id="2" name="Rectangle 1"/>
          <p:cNvSpPr>
            <a:spLocks noGrp="1"/>
          </p:cNvSpPr>
          <p:nvPr>
            <p:ph type="title"/>
          </p:nvPr>
        </p:nvSpPr>
        <p:spPr>
          <a:xfrm>
            <a:off x="228600" y="152400"/>
            <a:ext cx="8686800" cy="424732"/>
          </a:xfrm>
        </p:spPr>
        <p:txBody>
          <a:bodyPr rtlCol="0" anchor="t" anchorCtr="0">
            <a:spAutoFit/>
          </a:bodyPr>
          <a:lstStyle>
            <a:lvl1pPr>
              <a:defRPr sz="2400">
                <a:solidFill>
                  <a:schemeClr val="tx1"/>
                </a:solidFill>
              </a:defRPr>
            </a:lvl1pPr>
          </a:lstStyle>
          <a:p>
            <a:r>
              <a:rPr lang="fr-FR" dirty="0"/>
              <a:t>Cliquez pour modifier le style du titre</a:t>
            </a:r>
          </a:p>
        </p:txBody>
      </p:sp>
      <p:sp>
        <p:nvSpPr>
          <p:cNvPr id="3" name="Rectangle 2"/>
          <p:cNvSpPr>
            <a:spLocks noGrp="1"/>
          </p:cNvSpPr>
          <p:nvPr>
            <p:ph type="body" idx="1"/>
          </p:nvPr>
        </p:nvSpPr>
        <p:spPr>
          <a:xfrm>
            <a:off x="642910" y="1071546"/>
            <a:ext cx="8272490" cy="5500726"/>
          </a:xfrm>
        </p:spPr>
        <p:txBody>
          <a:bodyPr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Rectangle 3"/>
          <p:cNvSpPr>
            <a:spLocks noGrp="1"/>
          </p:cNvSpPr>
          <p:nvPr>
            <p:ph type="sldNum" sz="quarter" idx="10"/>
          </p:nvPr>
        </p:nvSpPr>
        <p:spPr/>
        <p:txBody>
          <a:bodyPr/>
          <a:lstStyle/>
          <a:p>
            <a:fld id="{8CF4B728-9506-4F75-9E9A-A810D1AD82BB}" type="slidenum">
              <a:rPr lang="fr-FR"/>
              <a:pPr/>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Cliquez pour modifier le style du titre</a:t>
            </a:r>
            <a:endParaRPr lang="fr-FR" dirty="0"/>
          </a:p>
        </p:txBody>
      </p:sp>
      <p:sp>
        <p:nvSpPr>
          <p:cNvPr id="3" name="Espace réservé du numéro de diapositive 2"/>
          <p:cNvSpPr>
            <a:spLocks noGrp="1"/>
          </p:cNvSpPr>
          <p:nvPr>
            <p:ph type="sldNum" sz="quarter" idx="10"/>
          </p:nvPr>
        </p:nvSpPr>
        <p:spPr/>
        <p:txBody>
          <a:bodyPr/>
          <a:lstStyle/>
          <a:p>
            <a:fld id="{D3C9ADA2-9A2B-4C20-AA99-7A314975BC91}" type="slidenum">
              <a:rPr lang="fr-FR" smtClean="0"/>
              <a:pPr/>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49" name="Rectangle 25"/>
          <p:cNvSpPr>
            <a:spLocks noChangeArrowheads="1"/>
          </p:cNvSpPr>
          <p:nvPr userDrawn="1"/>
        </p:nvSpPr>
        <p:spPr bwMode="auto">
          <a:xfrm>
            <a:off x="214282" y="6488692"/>
            <a:ext cx="8929718" cy="369332"/>
          </a:xfrm>
          <a:prstGeom prst="rect">
            <a:avLst/>
          </a:prstGeom>
          <a:solidFill>
            <a:schemeClr val="accent1"/>
          </a:solidFill>
          <a:ln w="9525" cap="flat" cmpd="sng" algn="ctr">
            <a:noFill/>
            <a:prstDash val="solid"/>
            <a:miter lim="800000"/>
            <a:headEnd type="none" w="med" len="med"/>
            <a:tailEnd type="none" w="med" len="med"/>
          </a:ln>
          <a:effectLst/>
        </p:spPr>
        <p:txBody>
          <a:bodyPr vert="horz" wrap="square" lIns="91440" tIns="45720" rIns="91440" bIns="45720" anchor="ctr" compatLnSpc="1">
            <a:spAutoFit/>
          </a:bodyPr>
          <a:lstStyle/>
          <a:p>
            <a:endParaRPr lang="fr-FR"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027" name="Rectangle 3"/>
          <p:cNvSpPr>
            <a:spLocks noChangeArrowheads="1"/>
          </p:cNvSpPr>
          <p:nvPr/>
        </p:nvSpPr>
        <p:spPr bwMode="auto">
          <a:xfrm>
            <a:off x="0" y="0"/>
            <a:ext cx="285719" cy="6858000"/>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fr-FR"/>
          </a:p>
        </p:txBody>
      </p:sp>
      <p:sp>
        <p:nvSpPr>
          <p:cNvPr id="1028" name="Rectangle 4"/>
          <p:cNvSpPr>
            <a:spLocks noChangeArrowheads="1"/>
          </p:cNvSpPr>
          <p:nvPr/>
        </p:nvSpPr>
        <p:spPr bwMode="auto">
          <a:xfrm>
            <a:off x="214282" y="0"/>
            <a:ext cx="2714644" cy="928670"/>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fr-FR"/>
          </a:p>
        </p:txBody>
      </p:sp>
      <p:sp>
        <p:nvSpPr>
          <p:cNvPr id="1031" name="Rectangle 7"/>
          <p:cNvSpPr>
            <a:spLocks noGrp="1" noChangeArrowheads="1"/>
          </p:cNvSpPr>
          <p:nvPr>
            <p:ph type="title"/>
          </p:nvPr>
        </p:nvSpPr>
        <p:spPr bwMode="auto">
          <a:xfrm>
            <a:off x="228600" y="152400"/>
            <a:ext cx="8686800" cy="704832"/>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b" compatLnSpc="1"/>
          <a:lstStyle/>
          <a:p>
            <a:pPr lvl="0"/>
            <a:r>
              <a:rPr lang="fr-FR" dirty="0"/>
              <a:t>Cliquez pour modifier le style du titre du masque</a:t>
            </a:r>
          </a:p>
        </p:txBody>
      </p:sp>
      <p:sp>
        <p:nvSpPr>
          <p:cNvPr id="1032" name="Rectangle 8"/>
          <p:cNvSpPr>
            <a:spLocks noGrp="1" noChangeArrowheads="1"/>
          </p:cNvSpPr>
          <p:nvPr>
            <p:ph type="body" idx="1"/>
          </p:nvPr>
        </p:nvSpPr>
        <p:spPr bwMode="auto">
          <a:xfrm>
            <a:off x="500034" y="1071546"/>
            <a:ext cx="8415366" cy="535785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39" name="Rectangle 15"/>
          <p:cNvSpPr>
            <a:spLocks noGrp="1" noChangeArrowheads="1"/>
          </p:cNvSpPr>
          <p:nvPr>
            <p:ph type="sldNum" sz="quarter" idx="4"/>
          </p:nvPr>
        </p:nvSpPr>
        <p:spPr bwMode="auto">
          <a:xfrm>
            <a:off x="84138" y="6496050"/>
            <a:ext cx="587375" cy="33655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b" anchorCtr="1" compatLnSpc="1">
            <a:spAutoFit/>
          </a:bodyPr>
          <a:lstStyle>
            <a:lvl1pPr algn="l" fontAlgn="base">
              <a:spcBef>
                <a:spcPct val="0"/>
              </a:spcBef>
              <a:spcAft>
                <a:spcPct val="0"/>
              </a:spcAft>
              <a:defRPr sz="1600" b="1">
                <a:solidFill>
                  <a:schemeClr val="bg1">
                    <a:alpha val="100000"/>
                  </a:schemeClr>
                </a:solidFill>
                <a:latin typeface="+mn-lt"/>
              </a:defRPr>
            </a:lvl1pPr>
          </a:lstStyle>
          <a:p>
            <a:fld id="{D3C9ADA2-9A2B-4C20-AA99-7A314975BC91}" type="slidenum">
              <a:rPr lang="fr-FR"/>
              <a:pPr/>
              <a:t>‹N°›</a:t>
            </a:fld>
            <a:endParaRPr lang="fr-FR" dirty="0"/>
          </a:p>
        </p:txBody>
      </p:sp>
      <p:grpSp>
        <p:nvGrpSpPr>
          <p:cNvPr id="1045" name="Group 21"/>
          <p:cNvGrpSpPr>
            <a:grpSpLocks/>
          </p:cNvGrpSpPr>
          <p:nvPr/>
        </p:nvGrpSpPr>
        <p:grpSpPr bwMode="auto">
          <a:xfrm>
            <a:off x="285720" y="642918"/>
            <a:ext cx="8610600" cy="319088"/>
            <a:chOff x="144" y="1248"/>
            <a:chExt cx="4656" cy="201"/>
          </a:xfrm>
        </p:grpSpPr>
        <p:sp>
          <p:nvSpPr>
            <p:cNvPr id="1036" name="AutoShape 12"/>
            <p:cNvSpPr>
              <a:spLocks noChangeArrowheads="1"/>
            </p:cNvSpPr>
            <p:nvPr/>
          </p:nvSpPr>
          <p:spPr bwMode="auto">
            <a:xfrm>
              <a:off x="384" y="1248"/>
              <a:ext cx="4416" cy="200"/>
            </a:xfrm>
            <a:prstGeom prst="roundRect">
              <a:avLst>
                <a:gd name="adj" fmla="val 0"/>
              </a:avLst>
            </a:prstGeom>
            <a:solidFill>
              <a:schemeClr val="bg2"/>
            </a:solidFill>
            <a:ln w="9525" cap="flat" cmpd="sng" algn="ctr">
              <a:noFill/>
              <a:prstDash val="solid"/>
              <a:round/>
              <a:headEnd type="none" w="med" len="med"/>
              <a:tailEnd type="none" w="med" len="med"/>
            </a:ln>
            <a:effectLst/>
          </p:spPr>
          <p:txBody>
            <a:bodyPr vert="horz" wrap="none" lIns="91440" tIns="45720" rIns="91440" bIns="45720" anchor="ctr" compatLnSpc="1"/>
            <a:lstStyle/>
            <a:p>
              <a:endParaRPr lang="fr-FR"/>
            </a:p>
          </p:txBody>
        </p:sp>
        <p:sp>
          <p:nvSpPr>
            <p:cNvPr id="1044" name="AutoShape 20"/>
            <p:cNvSpPr>
              <a:spLocks noChangeArrowheads="1"/>
            </p:cNvSpPr>
            <p:nvPr/>
          </p:nvSpPr>
          <p:spPr bwMode="auto">
            <a:xfrm flipH="1">
              <a:off x="144" y="1248"/>
              <a:ext cx="248" cy="201"/>
            </a:xfrm>
            <a:prstGeom prst="flowChartDelay">
              <a:avLst/>
            </a:prstGeom>
            <a:solidFill>
              <a:schemeClr val="bg2"/>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fr-FR"/>
            </a:p>
          </p:txBody>
        </p:sp>
      </p:grpSp>
      <p:sp>
        <p:nvSpPr>
          <p:cNvPr id="1050" name="Text Box 26"/>
          <p:cNvSpPr txBox="1">
            <a:spLocks noChangeArrowheads="1"/>
          </p:cNvSpPr>
          <p:nvPr userDrawn="1"/>
        </p:nvSpPr>
        <p:spPr bwMode="auto">
          <a:xfrm>
            <a:off x="428596" y="6550223"/>
            <a:ext cx="8715404" cy="307777"/>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spAutoFit/>
          </a:bodyPr>
          <a:lstStyle/>
          <a:p>
            <a:pPr algn="ctr" fontAlgn="base">
              <a:spcBef>
                <a:spcPct val="50000"/>
              </a:spcBef>
              <a:spcAft>
                <a:spcPct val="0"/>
              </a:spcAft>
            </a:pPr>
            <a:r>
              <a:rPr lang="fr-FR" sz="1400" b="1" dirty="0" smtClean="0">
                <a:solidFill>
                  <a:schemeClr val="bg1">
                    <a:alpha val="100000"/>
                  </a:schemeClr>
                </a:solidFill>
                <a:latin typeface="Arial"/>
              </a:rPr>
              <a:t>© Partouche</a:t>
            </a:r>
            <a:r>
              <a:rPr lang="fr-FR" sz="1400" b="1" baseline="0" dirty="0" smtClean="0">
                <a:solidFill>
                  <a:schemeClr val="bg1">
                    <a:alpha val="100000"/>
                  </a:schemeClr>
                </a:solidFill>
                <a:latin typeface="Arial"/>
              </a:rPr>
              <a:t> David / 2007 version 0.1</a:t>
            </a:r>
            <a:endParaRPr lang="fr-FR" sz="1400" b="1" dirty="0">
              <a:solidFill>
                <a:schemeClr val="bg1">
                  <a:alpha val="100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fontAlgn="base">
        <a:lnSpc>
          <a:spcPct val="90000"/>
        </a:lnSpc>
        <a:spcBef>
          <a:spcPct val="0"/>
        </a:spcBef>
        <a:spcAft>
          <a:spcPct val="0"/>
        </a:spcAft>
        <a:defRPr sz="2800" b="1">
          <a:solidFill>
            <a:srgbClr val="000000">
              <a:alpha val="100000"/>
            </a:srgbClr>
          </a:solidFill>
          <a:latin typeface="+mj-lt"/>
          <a:ea typeface="+mj-ea"/>
          <a:cs typeface="+mj-cs"/>
        </a:defRPr>
      </a:lvl1pPr>
      <a:lvl2pPr algn="l" fontAlgn="base">
        <a:lnSpc>
          <a:spcPct val="90000"/>
        </a:lnSpc>
        <a:spcBef>
          <a:spcPct val="0"/>
        </a:spcBef>
        <a:spcAft>
          <a:spcPct val="0"/>
        </a:spcAft>
        <a:defRPr sz="2800" b="1">
          <a:solidFill>
            <a:srgbClr val="000000">
              <a:alpha val="100000"/>
            </a:srgbClr>
          </a:solidFill>
          <a:latin typeface="Arial Black"/>
        </a:defRPr>
      </a:lvl2pPr>
      <a:lvl3pPr algn="l" fontAlgn="base">
        <a:lnSpc>
          <a:spcPct val="90000"/>
        </a:lnSpc>
        <a:spcBef>
          <a:spcPct val="0"/>
        </a:spcBef>
        <a:spcAft>
          <a:spcPct val="0"/>
        </a:spcAft>
        <a:defRPr sz="2800" b="1">
          <a:solidFill>
            <a:srgbClr val="000000">
              <a:alpha val="100000"/>
            </a:srgbClr>
          </a:solidFill>
          <a:latin typeface="Arial Black"/>
        </a:defRPr>
      </a:lvl3pPr>
      <a:lvl4pPr algn="l" fontAlgn="base">
        <a:lnSpc>
          <a:spcPct val="90000"/>
        </a:lnSpc>
        <a:spcBef>
          <a:spcPct val="0"/>
        </a:spcBef>
        <a:spcAft>
          <a:spcPct val="0"/>
        </a:spcAft>
        <a:defRPr sz="2800" b="1">
          <a:solidFill>
            <a:srgbClr val="000000">
              <a:alpha val="100000"/>
            </a:srgbClr>
          </a:solidFill>
          <a:latin typeface="Arial Black"/>
        </a:defRPr>
      </a:lvl4pPr>
      <a:lvl5pPr algn="l" fontAlgn="base">
        <a:lnSpc>
          <a:spcPct val="90000"/>
        </a:lnSpc>
        <a:spcBef>
          <a:spcPct val="0"/>
        </a:spcBef>
        <a:spcAft>
          <a:spcPct val="0"/>
        </a:spcAft>
        <a:defRPr sz="2800" b="1">
          <a:solidFill>
            <a:srgbClr val="000000">
              <a:alpha val="100000"/>
            </a:srgbClr>
          </a:solidFill>
          <a:latin typeface="Arial Black"/>
        </a:defRPr>
      </a:lvl5pPr>
      <a:lvl6pPr marL="457200" algn="l" fontAlgn="base">
        <a:lnSpc>
          <a:spcPct val="90000"/>
        </a:lnSpc>
        <a:spcBef>
          <a:spcPct val="0"/>
        </a:spcBef>
        <a:spcAft>
          <a:spcPct val="0"/>
        </a:spcAft>
        <a:defRPr sz="2800" b="1">
          <a:solidFill>
            <a:srgbClr val="000000">
              <a:alpha val="100000"/>
            </a:srgbClr>
          </a:solidFill>
          <a:latin typeface="Arial Black"/>
        </a:defRPr>
      </a:lvl6pPr>
      <a:lvl7pPr marL="914400" algn="l" fontAlgn="base">
        <a:lnSpc>
          <a:spcPct val="90000"/>
        </a:lnSpc>
        <a:spcBef>
          <a:spcPct val="0"/>
        </a:spcBef>
        <a:spcAft>
          <a:spcPct val="0"/>
        </a:spcAft>
        <a:defRPr sz="2800" b="1">
          <a:solidFill>
            <a:srgbClr val="000000">
              <a:alpha val="100000"/>
            </a:srgbClr>
          </a:solidFill>
          <a:latin typeface="Arial Black"/>
        </a:defRPr>
      </a:lvl7pPr>
      <a:lvl8pPr marL="1371600" algn="l" fontAlgn="base">
        <a:lnSpc>
          <a:spcPct val="90000"/>
        </a:lnSpc>
        <a:spcBef>
          <a:spcPct val="0"/>
        </a:spcBef>
        <a:spcAft>
          <a:spcPct val="0"/>
        </a:spcAft>
        <a:defRPr sz="2800" b="1">
          <a:solidFill>
            <a:srgbClr val="000000">
              <a:alpha val="100000"/>
            </a:srgbClr>
          </a:solidFill>
          <a:latin typeface="Arial Black"/>
        </a:defRPr>
      </a:lvl8pPr>
      <a:lvl9pPr marL="1828800" algn="l" fontAlgn="base">
        <a:lnSpc>
          <a:spcPct val="90000"/>
        </a:lnSpc>
        <a:spcBef>
          <a:spcPct val="0"/>
        </a:spcBef>
        <a:spcAft>
          <a:spcPct val="0"/>
        </a:spcAft>
        <a:defRPr sz="2800" b="1">
          <a:solidFill>
            <a:srgbClr val="000000">
              <a:alpha val="100000"/>
            </a:srgbClr>
          </a:solidFill>
          <a:latin typeface="Arial Black"/>
        </a:defRPr>
      </a:lvl9pPr>
    </p:titleStyle>
    <p:bodyStyle>
      <a:lvl1pPr marL="342900" indent="-342900" algn="l" fontAlgn="base">
        <a:spcBef>
          <a:spcPct val="20000"/>
        </a:spcBef>
        <a:spcAft>
          <a:spcPct val="0"/>
        </a:spcAft>
        <a:buClr>
          <a:schemeClr val="tx1">
            <a:alpha val="100000"/>
          </a:schemeClr>
        </a:buClr>
        <a:buSzPct val="75000"/>
        <a:buFont typeface="Wingdings"/>
        <a:buChar char="l"/>
        <a:defRPr sz="2800">
          <a:solidFill>
            <a:schemeClr val="tx1">
              <a:alpha val="100000"/>
            </a:schemeClr>
          </a:solidFill>
          <a:latin typeface="+mn-lt"/>
          <a:ea typeface="+mn-ea"/>
          <a:cs typeface="+mn-cs"/>
        </a:defRPr>
      </a:lvl1pPr>
      <a:lvl2pPr marL="742950" indent="-285750" algn="l" fontAlgn="base">
        <a:spcBef>
          <a:spcPct val="20000"/>
        </a:spcBef>
        <a:spcAft>
          <a:spcPct val="0"/>
        </a:spcAft>
        <a:buClr>
          <a:schemeClr val="tx1">
            <a:alpha val="100000"/>
          </a:schemeClr>
        </a:buClr>
        <a:buSzPct val="75000"/>
        <a:buChar char="–"/>
        <a:defRPr sz="2400">
          <a:solidFill>
            <a:schemeClr val="tx1">
              <a:alpha val="100000"/>
            </a:schemeClr>
          </a:solidFill>
          <a:latin typeface="+mn-lt"/>
        </a:defRPr>
      </a:lvl2pPr>
      <a:lvl3pPr marL="1143000" indent="-228600" algn="l" fontAlgn="base">
        <a:spcBef>
          <a:spcPct val="20000"/>
        </a:spcBef>
        <a:spcAft>
          <a:spcPct val="0"/>
        </a:spcAft>
        <a:buClr>
          <a:schemeClr val="tx1">
            <a:alpha val="100000"/>
          </a:schemeClr>
        </a:buClr>
        <a:buSzPct val="75000"/>
        <a:buFont typeface="Wingdings"/>
        <a:buChar char="ü"/>
        <a:defRPr sz="2000">
          <a:solidFill>
            <a:schemeClr val="tx1">
              <a:alpha val="100000"/>
            </a:schemeClr>
          </a:solidFill>
          <a:latin typeface="+mn-lt"/>
        </a:defRPr>
      </a:lvl3pPr>
      <a:lvl4pPr marL="1600200" indent="-228600" algn="l" fontAlgn="base">
        <a:spcBef>
          <a:spcPct val="20000"/>
        </a:spcBef>
        <a:spcAft>
          <a:spcPct val="0"/>
        </a:spcAft>
        <a:buClr>
          <a:schemeClr val="tx1">
            <a:alpha val="100000"/>
          </a:schemeClr>
        </a:buClr>
        <a:buSzPct val="80000"/>
        <a:buChar char="–"/>
        <a:defRPr>
          <a:solidFill>
            <a:schemeClr val="tx1">
              <a:alpha val="100000"/>
            </a:schemeClr>
          </a:solidFill>
          <a:latin typeface="+mn-lt"/>
        </a:defRPr>
      </a:lvl4pPr>
      <a:lvl5pPr marL="2057400" indent="-228600" algn="l" fontAlgn="base">
        <a:spcBef>
          <a:spcPct val="20000"/>
        </a:spcBef>
        <a:spcAft>
          <a:spcPct val="0"/>
        </a:spcAft>
        <a:buClr>
          <a:schemeClr val="tx1">
            <a:alpha val="100000"/>
          </a:schemeClr>
        </a:buClr>
        <a:buSzPct val="65000"/>
        <a:buFont typeface="Wingdings"/>
        <a:buChar char="l"/>
        <a:defRPr>
          <a:solidFill>
            <a:schemeClr val="tx1">
              <a:alpha val="100000"/>
            </a:schemeClr>
          </a:solidFill>
          <a:latin typeface="+mn-lt"/>
        </a:defRPr>
      </a:lvl5pPr>
      <a:lvl6pPr marL="2514600" indent="-228600" algn="l" fontAlgn="base">
        <a:spcBef>
          <a:spcPct val="20000"/>
        </a:spcBef>
        <a:spcAft>
          <a:spcPct val="0"/>
        </a:spcAft>
        <a:buClr>
          <a:schemeClr val="tx1">
            <a:alpha val="100000"/>
          </a:schemeClr>
        </a:buClr>
        <a:buSzPct val="65000"/>
        <a:buFont typeface="Wingdings"/>
        <a:buChar char="l"/>
        <a:defRPr>
          <a:solidFill>
            <a:schemeClr val="tx1">
              <a:alpha val="100000"/>
            </a:schemeClr>
          </a:solidFill>
          <a:latin typeface="+mn-lt"/>
        </a:defRPr>
      </a:lvl6pPr>
      <a:lvl7pPr marL="2971800" indent="-228600" algn="l" fontAlgn="base">
        <a:spcBef>
          <a:spcPct val="20000"/>
        </a:spcBef>
        <a:spcAft>
          <a:spcPct val="0"/>
        </a:spcAft>
        <a:buClr>
          <a:schemeClr val="tx1">
            <a:alpha val="100000"/>
          </a:schemeClr>
        </a:buClr>
        <a:buSzPct val="65000"/>
        <a:buFont typeface="Wingdings"/>
        <a:buChar char="l"/>
        <a:defRPr>
          <a:solidFill>
            <a:schemeClr val="tx1">
              <a:alpha val="100000"/>
            </a:schemeClr>
          </a:solidFill>
          <a:latin typeface="+mn-lt"/>
        </a:defRPr>
      </a:lvl7pPr>
      <a:lvl8pPr marL="3429000" indent="-228600" algn="l" fontAlgn="base">
        <a:spcBef>
          <a:spcPct val="20000"/>
        </a:spcBef>
        <a:spcAft>
          <a:spcPct val="0"/>
        </a:spcAft>
        <a:buClr>
          <a:schemeClr val="tx1">
            <a:alpha val="100000"/>
          </a:schemeClr>
        </a:buClr>
        <a:buSzPct val="65000"/>
        <a:buFont typeface="Wingdings"/>
        <a:buChar char="l"/>
        <a:defRPr>
          <a:solidFill>
            <a:schemeClr val="tx1">
              <a:alpha val="100000"/>
            </a:schemeClr>
          </a:solidFill>
          <a:latin typeface="+mn-lt"/>
        </a:defRPr>
      </a:lvl8pPr>
      <a:lvl9pPr marL="3886200" indent="-228600" algn="l" fontAlgn="base">
        <a:spcBef>
          <a:spcPct val="20000"/>
        </a:spcBef>
        <a:spcAft>
          <a:spcPct val="0"/>
        </a:spcAft>
        <a:buClr>
          <a:schemeClr val="tx1">
            <a:alpha val="100000"/>
          </a:schemeClr>
        </a:buClr>
        <a:buSzPct val="65000"/>
        <a:buFont typeface="Wingdings"/>
        <a:buChar char="l"/>
        <a:defRPr>
          <a:solidFill>
            <a:schemeClr val="tx1">
              <a:alpha val="100000"/>
            </a:schemeClr>
          </a:solidFill>
          <a:latin typeface="+mn-lt"/>
        </a:defRPr>
      </a:lvl9pPr>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hyperlink" Target="http://siteracine/monurl" TargetMode="External"/><Relationship Id="rId7" Type="http://schemas.openxmlformats.org/officeDocument/2006/relationships/diagramLayout" Target="../diagrams/layout2.xml"/><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diagramData" Target="../diagrams/data2.xml"/><Relationship Id="rId5" Type="http://schemas.openxmlformats.org/officeDocument/2006/relationships/hyperlink" Target="http://siteracine/siteperso" TargetMode="External"/><Relationship Id="rId10" Type="http://schemas.microsoft.com/office/2007/relationships/diagramDrawing" Target="../diagrams/drawing2.xml"/><Relationship Id="rId4" Type="http://schemas.openxmlformats.org/officeDocument/2006/relationships/hyperlink" Target="http://siteracine/" TargetMode="External"/><Relationship Id="rId9" Type="http://schemas.openxmlformats.org/officeDocument/2006/relationships/diagramColors" Target="../diagrams/colors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6" name="Sous-titre 5"/>
          <p:cNvSpPr>
            <a:spLocks noGrp="1"/>
          </p:cNvSpPr>
          <p:nvPr>
            <p:ph type="subTitle" idx="1"/>
          </p:nvPr>
        </p:nvSpPr>
        <p:spPr/>
        <p:txBody>
          <a:bodyPr/>
          <a:lstStyle/>
          <a:p>
            <a:r>
              <a:rPr lang="fr-FR" dirty="0" smtClean="0"/>
              <a:t>Gestion des collections de sites.</a:t>
            </a:r>
            <a:endParaRPr lang="fr-FR" dirty="0"/>
          </a:p>
        </p:txBody>
      </p:sp>
      <p:sp>
        <p:nvSpPr>
          <p:cNvPr id="4" name="Espace réservé du numéro de diapositive 3"/>
          <p:cNvSpPr>
            <a:spLocks noGrp="1"/>
          </p:cNvSpPr>
          <p:nvPr>
            <p:ph type="sldNum" sz="quarter" idx="4"/>
          </p:nvPr>
        </p:nvSpPr>
        <p:spPr/>
        <p:txBody>
          <a:bodyPr/>
          <a:lstStyle/>
          <a:p>
            <a:fld id="{8CF4B728-9506-4F75-9E9A-A810D1AD82BB}" type="slidenum">
              <a:rPr lang="fr-FR" smtClean="0"/>
              <a:pPr/>
              <a:t>1</a:t>
            </a:fld>
            <a:endParaRPr lang="fr-FR"/>
          </a:p>
        </p:txBody>
      </p:sp>
      <p:sp>
        <p:nvSpPr>
          <p:cNvPr id="5" name="Titre 4"/>
          <p:cNvSpPr>
            <a:spLocks noGrp="1"/>
          </p:cNvSpPr>
          <p:nvPr>
            <p:ph type="ctrTitle" sz="quarter"/>
          </p:nvPr>
        </p:nvSpPr>
        <p:spPr/>
        <p:txBody>
          <a:bodyPr/>
          <a:lstStyle/>
          <a:p>
            <a:r>
              <a:rPr lang="fr-FR" dirty="0" smtClean="0"/>
              <a:t>Administration de SharePoint </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b="0" dirty="0" smtClean="0">
                <a:latin typeface="+mn-lt"/>
              </a:rPr>
              <a:t>Plan</a:t>
            </a:r>
            <a:r>
              <a:rPr lang="fr-FR" b="0" baseline="0" dirty="0" smtClean="0">
                <a:latin typeface="+mn-lt"/>
              </a:rPr>
              <a:t> de cours</a:t>
            </a:r>
            <a:endParaRPr lang="fr-FR" b="0" dirty="0">
              <a:latin typeface="+mn-lt"/>
            </a:endParaRPr>
          </a:p>
        </p:txBody>
      </p:sp>
      <p:sp>
        <p:nvSpPr>
          <p:cNvPr id="6" name="Espace réservé du texte 5"/>
          <p:cNvSpPr>
            <a:spLocks noGrp="1"/>
          </p:cNvSpPr>
          <p:nvPr>
            <p:ph type="body" idx="1"/>
          </p:nvPr>
        </p:nvSpPr>
        <p:spPr/>
        <p:txBody>
          <a:bodyPr/>
          <a:lstStyle/>
          <a:p>
            <a:r>
              <a:rPr lang="fr-FR" dirty="0" smtClean="0"/>
              <a:t>Définition d’une collection de site</a:t>
            </a:r>
          </a:p>
          <a:p>
            <a:r>
              <a:rPr lang="fr-FR" dirty="0" smtClean="0"/>
              <a:t>Création</a:t>
            </a:r>
            <a:r>
              <a:rPr lang="fr-FR" baseline="0" dirty="0" smtClean="0"/>
              <a:t> des collections de site</a:t>
            </a:r>
          </a:p>
          <a:p>
            <a:r>
              <a:rPr lang="fr-FR" baseline="0" dirty="0" smtClean="0"/>
              <a:t>Gestion des Quotas d’utilisation des sites</a:t>
            </a:r>
          </a:p>
          <a:p>
            <a:r>
              <a:rPr lang="fr-FR" dirty="0" smtClean="0"/>
              <a:t>Verrous sur les collections de sites</a:t>
            </a:r>
          </a:p>
          <a:p>
            <a:r>
              <a:rPr lang="fr-FR" baseline="0" dirty="0" smtClean="0"/>
              <a:t>Gestion</a:t>
            </a:r>
            <a:r>
              <a:rPr lang="fr-FR" dirty="0" smtClean="0"/>
              <a:t> de l’espace de stockage</a:t>
            </a:r>
            <a:endParaRPr lang="fr-FR" baseline="0" dirty="0" smtClean="0"/>
          </a:p>
          <a:p>
            <a:r>
              <a:rPr lang="fr-FR" baseline="0" dirty="0" smtClean="0"/>
              <a:t>Gestion des bases de données de contenus des sites</a:t>
            </a:r>
          </a:p>
          <a:p>
            <a:pPr>
              <a:buNone/>
            </a:pPr>
            <a:endParaRPr lang="fr-FR" dirty="0"/>
          </a:p>
        </p:txBody>
      </p:sp>
      <p:sp>
        <p:nvSpPr>
          <p:cNvPr id="4" name="Espace réservé du numéro de diapositive 3"/>
          <p:cNvSpPr>
            <a:spLocks noGrp="1"/>
          </p:cNvSpPr>
          <p:nvPr>
            <p:ph type="sldNum" sz="quarter" idx="10"/>
          </p:nvPr>
        </p:nvSpPr>
        <p:spPr/>
        <p:txBody>
          <a:bodyPr/>
          <a:lstStyle/>
          <a:p>
            <a:fld id="{5CD3093F-526E-4B4C-9258-BD47C232B0E3}" type="slidenum">
              <a:rPr lang="fr-FR" smtClean="0"/>
              <a:pPr/>
              <a:t>2</a:t>
            </a:fld>
            <a:endParaRPr lang="fr-F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8600" y="152400"/>
            <a:ext cx="8686800" cy="757130"/>
          </a:xfrm>
        </p:spPr>
        <p:txBody>
          <a:bodyPr/>
          <a:lstStyle/>
          <a:p>
            <a:pPr rtl="0"/>
            <a:r>
              <a:rPr lang="fr-FR" b="0" dirty="0" smtClean="0">
                <a:latin typeface="+mn-lt"/>
              </a:rPr>
              <a:t>Collections de sites</a:t>
            </a:r>
            <a:r>
              <a:rPr lang="fr-FR" dirty="0" smtClean="0"/>
              <a:t/>
            </a:r>
            <a:br>
              <a:rPr lang="fr-FR" dirty="0" smtClean="0"/>
            </a:br>
            <a:endParaRPr lang="fr-FR" dirty="0"/>
          </a:p>
        </p:txBody>
      </p:sp>
      <p:sp>
        <p:nvSpPr>
          <p:cNvPr id="3" name="Espace réservé du texte 2"/>
          <p:cNvSpPr>
            <a:spLocks noGrp="1"/>
          </p:cNvSpPr>
          <p:nvPr>
            <p:ph type="body" idx="1"/>
          </p:nvPr>
        </p:nvSpPr>
        <p:spPr/>
        <p:txBody>
          <a:bodyPr/>
          <a:lstStyle/>
          <a:p>
            <a:pPr marL="0" indent="0" rtl="0">
              <a:buNone/>
            </a:pPr>
            <a:r>
              <a:rPr lang="fr-FR" dirty="0" smtClean="0"/>
              <a:t>Collections de sites</a:t>
            </a:r>
          </a:p>
          <a:p>
            <a:pPr rtl="0"/>
            <a:r>
              <a:rPr lang="fr-FR" dirty="0" smtClean="0"/>
              <a:t>Une collection de sites est un </a:t>
            </a:r>
            <a:r>
              <a:rPr lang="fr-FR" u="sng" dirty="0" smtClean="0"/>
              <a:t>ensemble de sites Web</a:t>
            </a:r>
            <a:r>
              <a:rPr lang="fr-FR" dirty="0" smtClean="0"/>
              <a:t> qui ont le </a:t>
            </a:r>
            <a:r>
              <a:rPr lang="fr-FR" u="sng" dirty="0" smtClean="0"/>
              <a:t>même propriétaire </a:t>
            </a:r>
            <a:r>
              <a:rPr lang="fr-FR" dirty="0" smtClean="0"/>
              <a:t>et partagent des paramètres d’administration. </a:t>
            </a:r>
          </a:p>
          <a:p>
            <a:pPr rtl="0"/>
            <a:r>
              <a:rPr lang="fr-FR" dirty="0" smtClean="0"/>
              <a:t>Chaque collection de sites contient un site Web de niveau supérieur et peut contenir un ou plusieurs sous-sites</a:t>
            </a:r>
          </a:p>
          <a:p>
            <a:pPr marL="0" indent="0">
              <a:buNone/>
            </a:pPr>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3</a:t>
            </a:fld>
            <a:endParaRPr lang="fr-F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8600" y="152400"/>
            <a:ext cx="8686800" cy="757130"/>
          </a:xfrm>
        </p:spPr>
        <p:txBody>
          <a:bodyPr/>
          <a:lstStyle/>
          <a:p>
            <a:r>
              <a:rPr lang="fr-FR" b="0" dirty="0" smtClean="0">
                <a:latin typeface="Arial" pitchFamily="34" charset="0"/>
                <a:cs typeface="Arial" pitchFamily="34" charset="0"/>
              </a:rPr>
              <a:t>Exemples de collections de site</a:t>
            </a:r>
            <a:r>
              <a:rPr lang="fr-FR" dirty="0" smtClean="0"/>
              <a:t/>
            </a:r>
            <a:br>
              <a:rPr lang="fr-FR" dirty="0" smtClean="0"/>
            </a:br>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4</a:t>
            </a:fld>
            <a:endParaRPr lang="fr-FR" dirty="0"/>
          </a:p>
        </p:txBody>
      </p:sp>
      <p:graphicFrame>
        <p:nvGraphicFramePr>
          <p:cNvPr id="5" name="Diagramme 4"/>
          <p:cNvGraphicFramePr/>
          <p:nvPr/>
        </p:nvGraphicFramePr>
        <p:xfrm>
          <a:off x="285720" y="928670"/>
          <a:ext cx="8858280" cy="44291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Création d’une collection de sites</a:t>
            </a:r>
            <a:endParaRPr lang="fr-FR" dirty="0"/>
          </a:p>
        </p:txBody>
      </p:sp>
      <p:sp>
        <p:nvSpPr>
          <p:cNvPr id="3" name="Espace réservé du texte 2"/>
          <p:cNvSpPr>
            <a:spLocks noGrp="1"/>
          </p:cNvSpPr>
          <p:nvPr>
            <p:ph type="body" idx="1"/>
          </p:nvPr>
        </p:nvSpPr>
        <p:spPr/>
        <p:txBody>
          <a:bodyPr/>
          <a:lstStyle/>
          <a:p>
            <a:r>
              <a:rPr lang="fr-FR" sz="2400" dirty="0" smtClean="0"/>
              <a:t>On peut créer les collections de sites sur une Web Application à partir de  ….</a:t>
            </a:r>
          </a:p>
          <a:p>
            <a:pPr lvl="1"/>
            <a:r>
              <a:rPr lang="fr-FR" sz="2000" dirty="0" smtClean="0"/>
              <a:t>du Site Administration Centrale de SharePoint. (Administration centrale /Gestion des applications /Créer des collections de site ).</a:t>
            </a:r>
          </a:p>
          <a:p>
            <a:pPr lvl="1"/>
            <a:r>
              <a:rPr lang="fr-FR" sz="2000" dirty="0" smtClean="0"/>
              <a:t>d’un script </a:t>
            </a:r>
            <a:r>
              <a:rPr lang="fr-FR" sz="2000" dirty="0"/>
              <a:t>(</a:t>
            </a:r>
            <a:r>
              <a:rPr lang="fr-FR" sz="2000" dirty="0" err="1"/>
              <a:t>stsadm</a:t>
            </a:r>
            <a:r>
              <a:rPr lang="fr-FR" sz="2000" dirty="0"/>
              <a:t> – o </a:t>
            </a:r>
            <a:r>
              <a:rPr lang="fr-FR" sz="2000" dirty="0" err="1"/>
              <a:t>createsite</a:t>
            </a:r>
            <a:r>
              <a:rPr lang="fr-FR" sz="2000" dirty="0"/>
              <a:t> ou </a:t>
            </a:r>
            <a:r>
              <a:rPr lang="fr-FR" sz="2000" dirty="0" err="1" smtClean="0"/>
              <a:t>Createsiteinnewdb</a:t>
            </a:r>
            <a:r>
              <a:rPr lang="fr-FR" sz="2000" dirty="0" smtClean="0"/>
              <a:t> )</a:t>
            </a:r>
          </a:p>
          <a:p>
            <a:pPr lvl="1"/>
            <a:r>
              <a:rPr lang="fr-FR" sz="2000" dirty="0" smtClean="0"/>
              <a:t> en activant </a:t>
            </a:r>
            <a:r>
              <a:rPr lang="fr-FR" sz="2000" dirty="0"/>
              <a:t>la création de site en libre Service, les utilisateurs finaux peuvent créer les collections de sites eux même</a:t>
            </a:r>
            <a:r>
              <a:rPr lang="fr-FR" sz="2000" dirty="0" smtClean="0"/>
              <a:t>.</a:t>
            </a:r>
          </a:p>
          <a:p>
            <a:pPr lvl="1"/>
            <a:r>
              <a:rPr lang="fr-FR" sz="2000" dirty="0"/>
              <a:t> Les Sites </a:t>
            </a:r>
            <a:r>
              <a:rPr lang="fr-FR" sz="2000" dirty="0" err="1"/>
              <a:t>MySite</a:t>
            </a:r>
            <a:r>
              <a:rPr lang="fr-FR" sz="2000" dirty="0"/>
              <a:t> sont également des collections de sites ( chaque site personnel devient alors un site racine d’une nouvelle collection de site )</a:t>
            </a:r>
          </a:p>
          <a:p>
            <a:pPr lvl="1"/>
            <a:endParaRPr lang="fr-FR" sz="2000"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5</a:t>
            </a:fld>
            <a:endParaRPr lang="fr-F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Méthode de création des collections de site</a:t>
            </a:r>
            <a:endParaRPr lang="fr-FR" dirty="0"/>
          </a:p>
        </p:txBody>
      </p:sp>
      <p:sp>
        <p:nvSpPr>
          <p:cNvPr id="3" name="Espace réservé du texte 2"/>
          <p:cNvSpPr>
            <a:spLocks noGrp="1"/>
          </p:cNvSpPr>
          <p:nvPr>
            <p:ph type="body" idx="1"/>
          </p:nvPr>
        </p:nvSpPr>
        <p:spPr/>
        <p:txBody>
          <a:bodyPr/>
          <a:lstStyle/>
          <a:p>
            <a:r>
              <a:rPr lang="fr-FR" dirty="0" smtClean="0"/>
              <a:t>Lors de la création de site, on doit définir </a:t>
            </a:r>
          </a:p>
          <a:p>
            <a:pPr lvl="1"/>
            <a:r>
              <a:rPr lang="fr-FR" dirty="0" smtClean="0"/>
              <a:t>La Web Application cible </a:t>
            </a:r>
            <a:r>
              <a:rPr lang="fr-FR" b="1" dirty="0" smtClean="0">
                <a:solidFill>
                  <a:srgbClr val="FF0000"/>
                </a:solidFill>
              </a:rPr>
              <a:t>*</a:t>
            </a:r>
          </a:p>
          <a:p>
            <a:pPr lvl="1"/>
            <a:r>
              <a:rPr lang="fr-FR" dirty="0" smtClean="0"/>
              <a:t>L’URL en tenant compte des chemins d’accès disponibles</a:t>
            </a:r>
            <a:r>
              <a:rPr lang="fr-FR" b="1" dirty="0" smtClean="0">
                <a:solidFill>
                  <a:srgbClr val="FF0000"/>
                </a:solidFill>
              </a:rPr>
              <a:t> * </a:t>
            </a:r>
          </a:p>
          <a:p>
            <a:pPr lvl="1"/>
            <a:r>
              <a:rPr lang="fr-FR" dirty="0" smtClean="0"/>
              <a:t>Le nom et la description du site </a:t>
            </a:r>
          </a:p>
          <a:p>
            <a:pPr lvl="1"/>
            <a:r>
              <a:rPr lang="fr-FR" dirty="0" smtClean="0"/>
              <a:t>Le modèle de Quotas que l’on désire appliquer</a:t>
            </a:r>
          </a:p>
          <a:p>
            <a:pPr lvl="1"/>
            <a:r>
              <a:rPr lang="fr-FR" dirty="0" smtClean="0"/>
              <a:t>L’administrateur principale de la collection de site</a:t>
            </a:r>
          </a:p>
          <a:p>
            <a:pPr lvl="1"/>
            <a:r>
              <a:rPr lang="fr-FR" dirty="0" smtClean="0"/>
              <a:t>L’Administrateur secondaire de la collection de site</a:t>
            </a:r>
          </a:p>
          <a:p>
            <a:pPr lvl="1"/>
            <a:endParaRPr lang="fr-FR" dirty="0" smtClean="0"/>
          </a:p>
          <a:p>
            <a:pPr lvl="1">
              <a:buNone/>
            </a:pPr>
            <a:r>
              <a:rPr lang="fr-FR" dirty="0" smtClean="0"/>
              <a:t>La base de données de contenu de la Collection de site est déterminée lors de la création de celle-ci…</a:t>
            </a:r>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6</a:t>
            </a:fld>
            <a:endParaRPr lang="fr-FR"/>
          </a:p>
        </p:txBody>
      </p:sp>
      <p:sp>
        <p:nvSpPr>
          <p:cNvPr id="5" name="ZoneTexte 4"/>
          <p:cNvSpPr txBox="1"/>
          <p:nvPr/>
        </p:nvSpPr>
        <p:spPr>
          <a:xfrm>
            <a:off x="500034" y="6072206"/>
            <a:ext cx="6494085" cy="369332"/>
          </a:xfrm>
          <a:prstGeom prst="rect">
            <a:avLst/>
          </a:prstGeom>
          <a:noFill/>
        </p:spPr>
        <p:txBody>
          <a:bodyPr wrap="none" rtlCol="0">
            <a:spAutoFit/>
          </a:bodyPr>
          <a:lstStyle/>
          <a:p>
            <a:r>
              <a:rPr lang="fr-FR" b="1" dirty="0" smtClean="0">
                <a:solidFill>
                  <a:srgbClr val="FF0000"/>
                </a:solidFill>
              </a:rPr>
              <a:t>* Ces paramètres ne seront pas modifiables par la suite…</a:t>
            </a:r>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28600" y="152400"/>
            <a:ext cx="8686800" cy="490518"/>
          </a:xfrm>
        </p:spPr>
        <p:txBody>
          <a:bodyPr/>
          <a:lstStyle/>
          <a:p>
            <a:r>
              <a:rPr lang="fr-FR" dirty="0" smtClean="0"/>
              <a:t>Présentation des Quotas</a:t>
            </a:r>
            <a:endParaRPr lang="fr-FR" dirty="0"/>
          </a:p>
        </p:txBody>
      </p:sp>
      <p:sp>
        <p:nvSpPr>
          <p:cNvPr id="5" name="Espace réservé du texte 4"/>
          <p:cNvSpPr>
            <a:spLocks noGrp="1"/>
          </p:cNvSpPr>
          <p:nvPr>
            <p:ph type="body" idx="1"/>
          </p:nvPr>
        </p:nvSpPr>
        <p:spPr>
          <a:xfrm>
            <a:off x="642910" y="1071546"/>
            <a:ext cx="8272490" cy="2357454"/>
          </a:xfrm>
        </p:spPr>
        <p:txBody>
          <a:bodyPr/>
          <a:lstStyle/>
          <a:p>
            <a:r>
              <a:rPr lang="fr-FR" dirty="0" smtClean="0"/>
              <a:t>Les Quotas permettent de limiter l’utilisation de l’espace utilisée sur une collection de sites.</a:t>
            </a:r>
          </a:p>
          <a:p>
            <a:r>
              <a:rPr lang="fr-FR" dirty="0" smtClean="0"/>
              <a:t>Sur les sites accessibles via une création de compte automatiques, ils permettent également de limiter le nombre d’invitations sur un site.</a:t>
            </a:r>
          </a:p>
          <a:p>
            <a:pPr>
              <a:buNone/>
            </a:pPr>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Création d’un modèle de Quotas</a:t>
            </a:r>
            <a:endParaRPr lang="fr-FR" dirty="0"/>
          </a:p>
        </p:txBody>
      </p:sp>
      <p:sp>
        <p:nvSpPr>
          <p:cNvPr id="3" name="Espace réservé du texte 2"/>
          <p:cNvSpPr>
            <a:spLocks noGrp="1"/>
          </p:cNvSpPr>
          <p:nvPr>
            <p:ph type="body" idx="1"/>
          </p:nvPr>
        </p:nvSpPr>
        <p:spPr/>
        <p:txBody>
          <a:bodyPr/>
          <a:lstStyle/>
          <a:p>
            <a:r>
              <a:rPr lang="fr-FR" dirty="0" smtClean="0"/>
              <a:t>Pour appliquer un quotas à une collection de site il faut au préalable définir un </a:t>
            </a:r>
            <a:r>
              <a:rPr lang="fr-FR" dirty="0" smtClean="0">
                <a:solidFill>
                  <a:srgbClr val="FF0000"/>
                </a:solidFill>
              </a:rPr>
              <a:t>Modèle de quotas </a:t>
            </a:r>
            <a:r>
              <a:rPr lang="fr-FR" dirty="0" smtClean="0"/>
              <a:t>que l’on appliquera par la suite à la collection de site.</a:t>
            </a:r>
          </a:p>
          <a:p>
            <a:pPr>
              <a:buNone/>
            </a:pPr>
            <a:r>
              <a:rPr lang="fr-FR" dirty="0" smtClean="0"/>
              <a:t>Un modèle de quotas permet </a:t>
            </a:r>
          </a:p>
          <a:p>
            <a:pPr lvl="1">
              <a:buFont typeface="Wingdings" pitchFamily="2" charset="2"/>
              <a:buChar char="Ø"/>
            </a:pPr>
            <a:r>
              <a:rPr lang="fr-FR" dirty="0" smtClean="0"/>
              <a:t>Mise en place d’une limitation de stockage dans la collection</a:t>
            </a:r>
          </a:p>
          <a:p>
            <a:pPr lvl="1">
              <a:buFont typeface="Wingdings" pitchFamily="2" charset="2"/>
              <a:buChar char="Ø"/>
            </a:pPr>
            <a:r>
              <a:rPr lang="fr-FR" dirty="0" smtClean="0"/>
              <a:t>Mise en place d’un seuil d’alerte pour le stockage, si le seuil est dépassé l’administrateur de la collection de site reçoit un Mail d’alerte…</a:t>
            </a:r>
          </a:p>
          <a:p>
            <a:pPr lvl="1">
              <a:buFont typeface="Wingdings" pitchFamily="2" charset="2"/>
              <a:buChar char="Ø"/>
            </a:pPr>
            <a:r>
              <a:rPr lang="fr-FR" dirty="0" smtClean="0"/>
              <a:t>Mise en place d’un nombre maximal de « visiteurs » sur le site</a:t>
            </a:r>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8</a:t>
            </a:fld>
            <a:endParaRPr lang="fr-F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457200" y="273050"/>
            <a:ext cx="6543692" cy="369868"/>
          </a:xfrm>
        </p:spPr>
        <p:txBody>
          <a:bodyPr/>
          <a:lstStyle/>
          <a:p>
            <a:r>
              <a:rPr lang="fr-FR" dirty="0" smtClean="0"/>
              <a:t>Création de modèle de quotas…</a:t>
            </a:r>
            <a:endParaRPr lang="fr-FR" dirty="0"/>
          </a:p>
        </p:txBody>
      </p:sp>
      <p:sp>
        <p:nvSpPr>
          <p:cNvPr id="7" name="Espace réservé du texte 6"/>
          <p:cNvSpPr>
            <a:spLocks noGrp="1"/>
          </p:cNvSpPr>
          <p:nvPr>
            <p:ph type="body" sz="half" idx="2"/>
          </p:nvPr>
        </p:nvSpPr>
        <p:spPr>
          <a:xfrm>
            <a:off x="2643174" y="5643578"/>
            <a:ext cx="6215106" cy="785817"/>
          </a:xfrm>
        </p:spPr>
        <p:txBody>
          <a:bodyPr/>
          <a:lstStyle/>
          <a:p>
            <a:r>
              <a:rPr lang="fr-FR" sz="1600" b="1" dirty="0" smtClean="0">
                <a:solidFill>
                  <a:srgbClr val="FF0000"/>
                </a:solidFill>
              </a:rPr>
              <a:t>Conseil</a:t>
            </a:r>
            <a:r>
              <a:rPr lang="fr-FR" sz="1600" b="1" dirty="0" smtClean="0">
                <a:solidFill>
                  <a:schemeClr val="tx2"/>
                </a:solidFill>
              </a:rPr>
              <a:t> </a:t>
            </a:r>
            <a:r>
              <a:rPr lang="fr-FR" sz="1600" dirty="0" smtClean="0">
                <a:solidFill>
                  <a:schemeClr val="tx2"/>
                </a:solidFill>
              </a:rPr>
              <a:t>: Il est recommandé de toujours limiter le stockage d’un site avec une valeur maximale pour éviter les erreurs liées à un déni de services.</a:t>
            </a:r>
          </a:p>
          <a:p>
            <a:endParaRPr lang="fr-FR" sz="1600" dirty="0" smtClean="0"/>
          </a:p>
          <a:p>
            <a:endParaRPr lang="fr-FR" sz="1600"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9</a:t>
            </a:fld>
            <a:endParaRPr lang="fr-FR"/>
          </a:p>
        </p:txBody>
      </p:sp>
      <p:pic>
        <p:nvPicPr>
          <p:cNvPr id="3" name="Espace réservé du contenu 2" descr="Capture d’écran"/>
          <p:cNvPicPr>
            <a:picLocks noGrp="1" noChangeAspect="1"/>
          </p:cNvPicPr>
          <p:nvPr>
            <p:ph idx="1"/>
          </p:nvPr>
        </p:nvPicPr>
        <p:blipFill>
          <a:blip r:embed="rId3">
            <a:extLst>
              <a:ext uri="{28A0092B-C50C-407E-A947-70E740481C1C}">
                <a14:useLocalDpi xmlns:a14="http://schemas.microsoft.com/office/drawing/2010/main" xmlns="" val="0"/>
              </a:ext>
            </a:extLst>
          </a:blip>
          <a:stretch>
            <a:fillRect/>
          </a:stretch>
        </p:blipFill>
        <p:spPr>
          <a:xfrm>
            <a:off x="755576" y="836712"/>
            <a:ext cx="7787208" cy="4525103"/>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Modification d’un modèle de Quotas</a:t>
            </a:r>
            <a:endParaRPr lang="fr-FR" dirty="0"/>
          </a:p>
        </p:txBody>
      </p:sp>
      <p:sp>
        <p:nvSpPr>
          <p:cNvPr id="3" name="Espace réservé du texte 2"/>
          <p:cNvSpPr>
            <a:spLocks noGrp="1"/>
          </p:cNvSpPr>
          <p:nvPr>
            <p:ph type="body" idx="1"/>
          </p:nvPr>
        </p:nvSpPr>
        <p:spPr/>
        <p:txBody>
          <a:bodyPr/>
          <a:lstStyle/>
          <a:p>
            <a:r>
              <a:rPr lang="fr-FR" dirty="0" smtClean="0"/>
              <a:t>Lorsque l’on assigne un modèle de quotas à une collection de site, la collection de site met en place un quotas avec les valeurs du Template.</a:t>
            </a:r>
          </a:p>
          <a:p>
            <a:pPr>
              <a:buNone/>
            </a:pPr>
            <a:r>
              <a:rPr lang="fr-FR" dirty="0" smtClean="0"/>
              <a:t> </a:t>
            </a:r>
          </a:p>
          <a:p>
            <a:r>
              <a:rPr lang="fr-FR" dirty="0" smtClean="0"/>
              <a:t>Mais si on modifie, ou si l’on supprime le modèle de quotas, les valeurs stockées dans la collection de site ne sont pas mises à jours.</a:t>
            </a:r>
          </a:p>
          <a:p>
            <a:pPr>
              <a:buNone/>
            </a:pPr>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10</a:t>
            </a:fld>
            <a:endParaRPr lang="fr-F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TroubleShouting</a:t>
            </a:r>
            <a:r>
              <a:rPr lang="fr-FR" dirty="0" smtClean="0"/>
              <a:t> sur les Quotas…</a:t>
            </a:r>
            <a:endParaRPr lang="fr-FR" dirty="0"/>
          </a:p>
        </p:txBody>
      </p:sp>
      <p:sp>
        <p:nvSpPr>
          <p:cNvPr id="3" name="Espace réservé du texte 2"/>
          <p:cNvSpPr>
            <a:spLocks noGrp="1"/>
          </p:cNvSpPr>
          <p:nvPr>
            <p:ph type="body" idx="1"/>
          </p:nvPr>
        </p:nvSpPr>
        <p:spPr/>
        <p:txBody>
          <a:bodyPr/>
          <a:lstStyle/>
          <a:p>
            <a:r>
              <a:rPr lang="fr-FR" sz="2400" dirty="0" smtClean="0"/>
              <a:t>Sur un site ayant une limite de stockage de 10 Mo, tant que la limite n’est pas atteinte, on peut ajouter un document même si ce dernier fera dépasser la valeur maximale.</a:t>
            </a:r>
          </a:p>
          <a:p>
            <a:r>
              <a:rPr lang="fr-FR" sz="2400" dirty="0" smtClean="0"/>
              <a:t>Une fois le quotas dépassé, l’on ne pourra plus ajouter de document.</a:t>
            </a:r>
          </a:p>
          <a:p>
            <a:endParaRPr lang="fr-FR" sz="2400" dirty="0" smtClean="0"/>
          </a:p>
          <a:p>
            <a:r>
              <a:rPr lang="fr-FR" sz="2400" dirty="0" smtClean="0"/>
              <a:t>La corbeille de </a:t>
            </a:r>
            <a:r>
              <a:rPr lang="fr-FR" sz="2400" dirty="0" smtClean="0">
                <a:solidFill>
                  <a:srgbClr val="FF0000"/>
                </a:solidFill>
              </a:rPr>
              <a:t>l’utilisateur</a:t>
            </a:r>
            <a:r>
              <a:rPr lang="fr-FR" sz="2400" dirty="0" smtClean="0"/>
              <a:t> est prise en compte pour la gestion de l’espace disque de la collection de sites. ( A la différence de la corbeille secondaire )</a:t>
            </a:r>
            <a:endParaRPr lang="fr-FR" sz="2400"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11</a:t>
            </a:fld>
            <a:endParaRPr lang="fr-F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Verrous de collection de site</a:t>
            </a:r>
            <a:endParaRPr lang="fr-FR" dirty="0"/>
          </a:p>
        </p:txBody>
      </p:sp>
      <p:sp>
        <p:nvSpPr>
          <p:cNvPr id="3" name="Espace réservé du texte 2"/>
          <p:cNvSpPr>
            <a:spLocks noGrp="1"/>
          </p:cNvSpPr>
          <p:nvPr>
            <p:ph type="body" idx="1"/>
          </p:nvPr>
        </p:nvSpPr>
        <p:spPr>
          <a:xfrm>
            <a:off x="555811" y="764704"/>
            <a:ext cx="8272490" cy="5500726"/>
          </a:xfrm>
        </p:spPr>
        <p:txBody>
          <a:bodyPr/>
          <a:lstStyle/>
          <a:p>
            <a:r>
              <a:rPr lang="fr-FR" dirty="0" smtClean="0"/>
              <a:t>SharePoint (fondation)  </a:t>
            </a:r>
            <a:r>
              <a:rPr lang="fr-FR" dirty="0" smtClean="0"/>
              <a:t>permet de verrouiller des collections de sites :</a:t>
            </a:r>
          </a:p>
          <a:p>
            <a:pPr lvl="1"/>
            <a:r>
              <a:rPr lang="fr-FR" sz="1800" dirty="0" smtClean="0">
                <a:solidFill>
                  <a:schemeClr val="bg2">
                    <a:lumMod val="75000"/>
                  </a:schemeClr>
                </a:solidFill>
              </a:rPr>
              <a:t>Administration centrale &gt; Gestion des applications &gt; </a:t>
            </a:r>
            <a:r>
              <a:rPr lang="fr-FR" sz="1800" dirty="0" smtClean="0">
                <a:solidFill>
                  <a:schemeClr val="bg2">
                    <a:lumMod val="75000"/>
                  </a:schemeClr>
                </a:solidFill>
              </a:rPr>
              <a:t>Configurer </a:t>
            </a:r>
            <a:r>
              <a:rPr lang="fr-FR" sz="1800" dirty="0" smtClean="0">
                <a:solidFill>
                  <a:schemeClr val="bg2">
                    <a:lumMod val="75000"/>
                  </a:schemeClr>
                </a:solidFill>
              </a:rPr>
              <a:t>les Quotas et verrous </a:t>
            </a:r>
          </a:p>
          <a:p>
            <a:pPr lvl="1"/>
            <a:r>
              <a:rPr lang="fr-FR" dirty="0" smtClean="0"/>
              <a:t>	</a:t>
            </a:r>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12</a:t>
            </a:fld>
            <a:endParaRPr lang="fr-FR"/>
          </a:p>
        </p:txBody>
      </p:sp>
      <p:pic>
        <p:nvPicPr>
          <p:cNvPr id="5" name="Image 4" descr="Capture d’écran"/>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99592" y="2348880"/>
            <a:ext cx="7748918" cy="4241431"/>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Gestion de l’espace de stockage</a:t>
            </a:r>
            <a:endParaRPr lang="fr-FR" dirty="0"/>
          </a:p>
        </p:txBody>
      </p:sp>
      <p:sp>
        <p:nvSpPr>
          <p:cNvPr id="3" name="Espace réservé du texte 2"/>
          <p:cNvSpPr>
            <a:spLocks noGrp="1"/>
          </p:cNvSpPr>
          <p:nvPr>
            <p:ph type="body" idx="1"/>
          </p:nvPr>
        </p:nvSpPr>
        <p:spPr/>
        <p:txBody>
          <a:bodyPr/>
          <a:lstStyle/>
          <a:p>
            <a:r>
              <a:rPr lang="fr-FR" sz="2000" dirty="0" smtClean="0"/>
              <a:t>L’administrateur d’une collection de site gère </a:t>
            </a:r>
            <a:r>
              <a:rPr lang="fr-FR" sz="2000" dirty="0" smtClean="0">
                <a:solidFill>
                  <a:schemeClr val="bg2">
                    <a:lumMod val="75000"/>
                  </a:schemeClr>
                </a:solidFill>
              </a:rPr>
              <a:t>l’espace de stockage  </a:t>
            </a:r>
            <a:r>
              <a:rPr lang="fr-FR" sz="2000" dirty="0" smtClean="0"/>
              <a:t>à partir des pages d’administration du site Top </a:t>
            </a:r>
            <a:r>
              <a:rPr lang="fr-FR" sz="2000" dirty="0" err="1" smtClean="0"/>
              <a:t>Level</a:t>
            </a:r>
            <a:r>
              <a:rPr lang="fr-FR" sz="2000" dirty="0" smtClean="0"/>
              <a:t>.</a:t>
            </a:r>
          </a:p>
          <a:p>
            <a:r>
              <a:rPr lang="fr-FR" sz="2000" dirty="0" smtClean="0"/>
              <a:t>Ce lien est disponible uniquement si l’on a placé un quotas sur le site.</a:t>
            </a:r>
            <a:endParaRPr lang="fr-FR" sz="2000"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13</a:t>
            </a:fld>
            <a:endParaRPr lang="fr-FR"/>
          </a:p>
        </p:txBody>
      </p:sp>
      <p:pic>
        <p:nvPicPr>
          <p:cNvPr id="457730" name="Picture 2"/>
          <p:cNvPicPr>
            <a:picLocks noChangeAspect="1" noChangeArrowheads="1"/>
          </p:cNvPicPr>
          <p:nvPr/>
        </p:nvPicPr>
        <p:blipFill>
          <a:blip r:embed="rId3" cstate="print"/>
          <a:srcRect/>
          <a:stretch>
            <a:fillRect/>
          </a:stretch>
        </p:blipFill>
        <p:spPr bwMode="auto">
          <a:xfrm>
            <a:off x="714348" y="2571744"/>
            <a:ext cx="7648575" cy="4143375"/>
          </a:xfrm>
          <a:prstGeom prst="rect">
            <a:avLst/>
          </a:prstGeom>
          <a:ln>
            <a:noFill/>
          </a:ln>
          <a:effectLst>
            <a:outerShdw blurRad="292100" dist="139700" dir="2700000" algn="tl" rotWithShape="0">
              <a:srgbClr val="333333">
                <a:alpha val="65000"/>
              </a:srgbClr>
            </a:outerShdw>
          </a:effectLst>
        </p:spPr>
      </p:pic>
      <p:sp>
        <p:nvSpPr>
          <p:cNvPr id="6" name="Rectangle à coins arrondis 5"/>
          <p:cNvSpPr/>
          <p:nvPr/>
        </p:nvSpPr>
        <p:spPr bwMode="auto">
          <a:xfrm>
            <a:off x="6072198" y="4929198"/>
            <a:ext cx="1928826" cy="216000"/>
          </a:xfrm>
          <a:prstGeom prst="roundRect">
            <a:avLst>
              <a:gd name="adj" fmla="val 16844"/>
            </a:avLst>
          </a:prstGeom>
          <a:noFill/>
          <a:ln w="22225" cap="flat" cmpd="sng" algn="ctr">
            <a:solidFill>
              <a:srgbClr val="FF0000"/>
            </a:solidFill>
            <a:prstDash val="solid"/>
            <a:round/>
            <a:headEnd type="none" w="med" len="med"/>
            <a:tailEnd type="triangle" w="med" len="med"/>
          </a:ln>
          <a:effectLst/>
        </p:spPr>
        <p:txBody>
          <a:bodyPr vert="horz" wrap="square" lIns="90000" tIns="46800" rIns="90000" bIns="46800" rtlCol="0" anchor="ctr" anchorCtr="1" compatLnSpc="1">
            <a:spAutoFit/>
          </a:bodyPr>
          <a:lstStyle/>
          <a:p>
            <a:pPr marL="0" marR="0" indent="0" algn="r" defTabSz="914400" rtl="0" eaLnBrk="1" fontAlgn="base" latinLnBrk="0" hangingPunct="1">
              <a:lnSpc>
                <a:spcPct val="100000"/>
              </a:lnSpc>
              <a:spcBef>
                <a:spcPct val="50000"/>
              </a:spcBef>
              <a:spcAft>
                <a:spcPct val="0"/>
              </a:spcAft>
              <a:buNone/>
              <a:tabLst/>
            </a:pPr>
            <a:endParaRPr kumimoji="0" lang="fr-FR" sz="1600" b="1" i="0" u="none" strike="noStrike" baseline="0">
              <a:solidFill>
                <a:schemeClr val="bg1">
                  <a:alpha val="100000"/>
                </a:schemeClr>
              </a:solidFill>
              <a:effectLst/>
              <a:latin typeface="Aria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Gestion des bases de données de contenues</a:t>
            </a:r>
            <a:endParaRPr lang="fr-FR" dirty="0"/>
          </a:p>
        </p:txBody>
      </p:sp>
      <p:sp>
        <p:nvSpPr>
          <p:cNvPr id="3" name="Espace réservé du texte 2"/>
          <p:cNvSpPr>
            <a:spLocks noGrp="1"/>
          </p:cNvSpPr>
          <p:nvPr>
            <p:ph type="body" idx="1"/>
          </p:nvPr>
        </p:nvSpPr>
        <p:spPr/>
        <p:txBody>
          <a:bodyPr/>
          <a:lstStyle/>
          <a:p>
            <a:r>
              <a:rPr lang="fr-FR" dirty="0" smtClean="0"/>
              <a:t>SharePoint stocke </a:t>
            </a:r>
            <a:r>
              <a:rPr lang="fr-FR" dirty="0" smtClean="0"/>
              <a:t>les sites dans des bases de données de contenu</a:t>
            </a:r>
          </a:p>
          <a:p>
            <a:r>
              <a:rPr lang="fr-FR" dirty="0" smtClean="0"/>
              <a:t>La base de donnée dans laquelle est stockée le site Top </a:t>
            </a:r>
            <a:r>
              <a:rPr lang="fr-FR" dirty="0" err="1" smtClean="0"/>
              <a:t>Level</a:t>
            </a:r>
            <a:r>
              <a:rPr lang="fr-FR" dirty="0" smtClean="0"/>
              <a:t> contiendra l’intégralité de la collection de site.</a:t>
            </a:r>
          </a:p>
          <a:p>
            <a:r>
              <a:rPr lang="fr-FR" dirty="0" smtClean="0"/>
              <a:t>Lors de la création d’une base de donnée de contenu l’on doit impérativement spécifié le nombre maximum de collection de site qu’elle pourra héberger, et un seuil d’alerte à partir duquel, l’administrateur de la </a:t>
            </a:r>
            <a:r>
              <a:rPr lang="fr-FR" dirty="0" err="1" smtClean="0"/>
              <a:t>WebApplication</a:t>
            </a:r>
            <a:r>
              <a:rPr lang="fr-FR" dirty="0" smtClean="0"/>
              <a:t> recevra un mail.</a:t>
            </a:r>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14</a:t>
            </a:fld>
            <a:endParaRPr lang="fr-F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smtClean="0"/>
              <a:t>Propriétaire d’une collection de Site</a:t>
            </a:r>
            <a:endParaRPr lang="fr-FR" dirty="0"/>
          </a:p>
        </p:txBody>
      </p:sp>
      <p:sp>
        <p:nvSpPr>
          <p:cNvPr id="6" name="Espace réservé du texte 5"/>
          <p:cNvSpPr>
            <a:spLocks noGrp="1"/>
          </p:cNvSpPr>
          <p:nvPr>
            <p:ph type="body" idx="1"/>
          </p:nvPr>
        </p:nvSpPr>
        <p:spPr/>
        <p:txBody>
          <a:bodyPr/>
          <a:lstStyle/>
          <a:p>
            <a:r>
              <a:rPr lang="fr-FR" dirty="0" smtClean="0"/>
              <a:t>Vous pouvez vous approprier une collection de sites pour effectuer des tâches administratives, mais il est important de rendre la propriété de la collection de sites au propriétaire d'origine une fois la tâche effectuée.</a:t>
            </a:r>
          </a:p>
          <a:p>
            <a:r>
              <a:rPr lang="fr-FR" dirty="0" smtClean="0"/>
              <a:t>L'action de changement de propriété d'un site est consignée dans le journal de sécurité de l'Observateur d'événements.</a:t>
            </a:r>
            <a:endParaRPr lang="fr-FR" dirty="0"/>
          </a:p>
        </p:txBody>
      </p:sp>
      <p:sp>
        <p:nvSpPr>
          <p:cNvPr id="4" name="Espace réservé du numéro de diapositive 3"/>
          <p:cNvSpPr>
            <a:spLocks noGrp="1"/>
          </p:cNvSpPr>
          <p:nvPr>
            <p:ph type="sldNum" sz="quarter" idx="10"/>
          </p:nvPr>
        </p:nvSpPr>
        <p:spPr/>
        <p:txBody>
          <a:bodyPr/>
          <a:lstStyle/>
          <a:p>
            <a:fld id="{5CD3093F-526E-4B4C-9258-BD47C232B0E3}" type="slidenum">
              <a:rPr lang="fr-FR" smtClean="0"/>
              <a:pPr/>
              <a:t>15</a:t>
            </a:fld>
            <a:endParaRPr lang="fr-F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Gestion des droits d’accès </a:t>
            </a:r>
            <a:endParaRPr lang="fr-FR" dirty="0"/>
          </a:p>
        </p:txBody>
      </p:sp>
      <p:sp>
        <p:nvSpPr>
          <p:cNvPr id="3" name="Espace réservé du texte 2"/>
          <p:cNvSpPr>
            <a:spLocks noGrp="1"/>
          </p:cNvSpPr>
          <p:nvPr>
            <p:ph type="body" idx="1"/>
          </p:nvPr>
        </p:nvSpPr>
        <p:spPr/>
        <p:txBody>
          <a:bodyPr/>
          <a:lstStyle/>
          <a:p>
            <a:r>
              <a:rPr lang="fr-FR" dirty="0" smtClean="0"/>
              <a:t>L’administrateur principal, et l’administrateur secondaire d’une collection de site sont par défaut les deux seuls entités autorisées à accéder aux sites. ( Même un administrateur de la batterie de serveur ne peut le faire  !)</a:t>
            </a:r>
          </a:p>
          <a:p>
            <a:r>
              <a:rPr lang="fr-FR" dirty="0" smtClean="0"/>
              <a:t>Un administrateur de la collection de site peut ajouter ou supprimer des administrateurs de collections de sites.</a:t>
            </a:r>
          </a:p>
          <a:p>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16</a:t>
            </a:fld>
            <a:endParaRPr lang="fr-F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latin typeface="+mn-lt"/>
              </a:rPr>
              <a:t>Gestion des Administrateurs d’une collection…</a:t>
            </a:r>
            <a:endParaRPr lang="fr-FR" dirty="0">
              <a:latin typeface="+mn-lt"/>
            </a:endParaRPr>
          </a:p>
        </p:txBody>
      </p:sp>
      <p:sp>
        <p:nvSpPr>
          <p:cNvPr id="3" name="Espace réservé du texte 2"/>
          <p:cNvSpPr>
            <a:spLocks noGrp="1"/>
          </p:cNvSpPr>
          <p:nvPr>
            <p:ph type="body" idx="1"/>
          </p:nvPr>
        </p:nvSpPr>
        <p:spPr>
          <a:xfrm>
            <a:off x="642910" y="1071546"/>
            <a:ext cx="7858180" cy="928694"/>
          </a:xfrm>
        </p:spPr>
        <p:txBody>
          <a:bodyPr/>
          <a:lstStyle/>
          <a:p>
            <a:pPr>
              <a:buNone/>
            </a:pPr>
            <a:r>
              <a:rPr lang="fr-FR" dirty="0" smtClean="0"/>
              <a:t>On peut ajouter des Administrateur à partir des pages d’administration de la collection de site.</a:t>
            </a:r>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17</a:t>
            </a:fld>
            <a:endParaRPr lang="fr-FR" dirty="0"/>
          </a:p>
        </p:txBody>
      </p:sp>
      <p:pic>
        <p:nvPicPr>
          <p:cNvPr id="6" name="Image 5" descr="Capture d’écran"/>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74672" y="2132856"/>
            <a:ext cx="8669328" cy="3278549"/>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0" dirty="0" smtClean="0">
                <a:latin typeface="+mn-lt"/>
              </a:rPr>
              <a:t>Chemin d’accès gérés</a:t>
            </a:r>
          </a:p>
        </p:txBody>
      </p:sp>
      <p:sp>
        <p:nvSpPr>
          <p:cNvPr id="3" name="Espace réservé du texte 2"/>
          <p:cNvSpPr>
            <a:spLocks noGrp="1"/>
          </p:cNvSpPr>
          <p:nvPr>
            <p:ph type="body" idx="1"/>
          </p:nvPr>
        </p:nvSpPr>
        <p:spPr>
          <a:xfrm>
            <a:off x="357158" y="4357694"/>
            <a:ext cx="8272490" cy="2143140"/>
          </a:xfrm>
        </p:spPr>
        <p:txBody>
          <a:bodyPr/>
          <a:lstStyle/>
          <a:p>
            <a:pPr>
              <a:buNone/>
            </a:pPr>
            <a:r>
              <a:rPr lang="fr-FR" sz="1600" dirty="0" smtClean="0"/>
              <a:t>Pour créer une collection à l’url </a:t>
            </a:r>
            <a:r>
              <a:rPr lang="fr-FR" sz="1600" dirty="0" smtClean="0">
                <a:hlinkClick r:id="rId3"/>
              </a:rPr>
              <a:t>http://siteracine/monurl</a:t>
            </a:r>
            <a:r>
              <a:rPr lang="fr-FR" sz="1600" dirty="0" smtClean="0"/>
              <a:t>, il faut créer le chemin d’accès </a:t>
            </a:r>
            <a:r>
              <a:rPr lang="fr-FR" sz="1800" dirty="0" smtClean="0">
                <a:solidFill>
                  <a:srgbClr val="FF0000"/>
                </a:solidFill>
              </a:rPr>
              <a:t>explicite</a:t>
            </a:r>
            <a:r>
              <a:rPr lang="fr-FR" sz="1800" dirty="0" smtClean="0"/>
              <a:t> </a:t>
            </a:r>
            <a:r>
              <a:rPr lang="fr-FR" sz="1600" b="1" dirty="0" err="1" smtClean="0">
                <a:solidFill>
                  <a:schemeClr val="tx2"/>
                </a:solidFill>
              </a:rPr>
              <a:t>monurl</a:t>
            </a:r>
            <a:r>
              <a:rPr lang="fr-FR" sz="1600" b="1" dirty="0" smtClean="0">
                <a:solidFill>
                  <a:schemeClr val="tx2"/>
                </a:solidFill>
              </a:rPr>
              <a:t> </a:t>
            </a:r>
            <a:r>
              <a:rPr lang="fr-FR" sz="1600" dirty="0" smtClean="0"/>
              <a:t>sur le site </a:t>
            </a:r>
            <a:r>
              <a:rPr lang="fr-FR" sz="1600" dirty="0" smtClean="0">
                <a:hlinkClick r:id="rId4"/>
              </a:rPr>
              <a:t>http://siteracine</a:t>
            </a:r>
            <a:r>
              <a:rPr lang="fr-FR" sz="1600" dirty="0" smtClean="0"/>
              <a:t>.</a:t>
            </a:r>
          </a:p>
          <a:p>
            <a:pPr>
              <a:buNone/>
            </a:pPr>
            <a:r>
              <a:rPr lang="fr-FR" sz="1600" dirty="0" smtClean="0"/>
              <a:t>Pour créer plusieurs collections de site sous l’url http://siteracine/siteperso, il faut créer le chemin d’accès  </a:t>
            </a:r>
            <a:r>
              <a:rPr lang="fr-FR" sz="1800" b="1" dirty="0" smtClean="0">
                <a:solidFill>
                  <a:srgbClr val="FF0000"/>
                </a:solidFill>
              </a:rPr>
              <a:t>générique</a:t>
            </a:r>
            <a:r>
              <a:rPr lang="fr-FR" sz="1800" dirty="0" smtClean="0"/>
              <a:t> </a:t>
            </a:r>
            <a:r>
              <a:rPr lang="fr-FR" sz="1600" b="1" dirty="0" err="1" smtClean="0">
                <a:solidFill>
                  <a:schemeClr val="tx2"/>
                </a:solidFill>
              </a:rPr>
              <a:t>siteperso</a:t>
            </a:r>
            <a:r>
              <a:rPr lang="fr-FR" sz="1600" b="1" dirty="0" smtClean="0">
                <a:solidFill>
                  <a:schemeClr val="tx2"/>
                </a:solidFill>
              </a:rPr>
              <a:t> </a:t>
            </a:r>
            <a:r>
              <a:rPr lang="fr-FR" sz="1600" dirty="0" smtClean="0"/>
              <a:t>sur le site </a:t>
            </a:r>
            <a:r>
              <a:rPr lang="fr-FR" sz="1600" dirty="0" smtClean="0">
                <a:hlinkClick r:id="rId4"/>
              </a:rPr>
              <a:t>http://siteracine</a:t>
            </a:r>
            <a:endParaRPr lang="fr-FR" sz="1600" dirty="0" smtClean="0"/>
          </a:p>
          <a:p>
            <a:pPr>
              <a:buNone/>
            </a:pPr>
            <a:endParaRPr lang="fr-FR" sz="1600" dirty="0" smtClean="0"/>
          </a:p>
          <a:p>
            <a:pPr>
              <a:buNone/>
            </a:pPr>
            <a:r>
              <a:rPr lang="fr-FR" sz="1600" dirty="0" smtClean="0"/>
              <a:t>Attention : On ne peut rien crée directement sous </a:t>
            </a:r>
            <a:r>
              <a:rPr lang="fr-FR" sz="1600" dirty="0" smtClean="0">
                <a:hlinkClick r:id="rId5"/>
              </a:rPr>
              <a:t>http://siteracine/siteperso</a:t>
            </a:r>
            <a:r>
              <a:rPr lang="fr-FR" sz="1600" dirty="0" smtClean="0"/>
              <a:t>, cette url ne marchera pas !</a:t>
            </a:r>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18</a:t>
            </a:fld>
            <a:endParaRPr lang="fr-FR" dirty="0"/>
          </a:p>
        </p:txBody>
      </p:sp>
      <p:graphicFrame>
        <p:nvGraphicFramePr>
          <p:cNvPr id="5" name="Diagramme 4"/>
          <p:cNvGraphicFramePr/>
          <p:nvPr/>
        </p:nvGraphicFramePr>
        <p:xfrm>
          <a:off x="785786" y="928670"/>
          <a:ext cx="7572428" cy="349249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0" dirty="0" smtClean="0">
                <a:latin typeface="+mn-lt"/>
              </a:rPr>
              <a:t>Création de site en libre service</a:t>
            </a:r>
            <a:endParaRPr lang="fr-FR" b="0" dirty="0">
              <a:latin typeface="+mn-lt"/>
            </a:endParaRPr>
          </a:p>
        </p:txBody>
      </p:sp>
      <p:sp>
        <p:nvSpPr>
          <p:cNvPr id="3" name="Espace réservé du texte 2"/>
          <p:cNvSpPr>
            <a:spLocks noGrp="1"/>
          </p:cNvSpPr>
          <p:nvPr>
            <p:ph type="body" idx="1"/>
          </p:nvPr>
        </p:nvSpPr>
        <p:spPr>
          <a:xfrm>
            <a:off x="428596" y="1071546"/>
            <a:ext cx="8358246" cy="1637374"/>
          </a:xfrm>
        </p:spPr>
        <p:txBody>
          <a:bodyPr/>
          <a:lstStyle/>
          <a:p>
            <a:pPr marL="0" indent="0">
              <a:buNone/>
            </a:pPr>
            <a:r>
              <a:rPr lang="fr-FR" sz="2000" dirty="0" smtClean="0"/>
              <a:t>On peut permettre à des utilisateurs de créer des collections de sites* par le biais d’une fonctionnalité optionnelle de SharePoint, la création de collection de site en  Self Service</a:t>
            </a:r>
            <a:r>
              <a:rPr lang="fr-FR" sz="2400" dirty="0" smtClean="0"/>
              <a:t>.</a:t>
            </a:r>
          </a:p>
          <a:p>
            <a:pPr marL="0" indent="0">
              <a:buNone/>
            </a:pPr>
            <a:r>
              <a:rPr lang="fr-FR" sz="1800" dirty="0" smtClean="0"/>
              <a:t>La fonctionnalité est alors accessible sur http://urldusite/_layouts/scsignup.aspx</a:t>
            </a:r>
          </a:p>
          <a:p>
            <a:pPr marL="0" indent="0">
              <a:buNone/>
            </a:pPr>
            <a:endParaRPr lang="fr-FR" sz="2400" dirty="0" smtClean="0"/>
          </a:p>
          <a:p>
            <a:pPr>
              <a:buNone/>
            </a:pPr>
            <a:endParaRPr lang="fr-FR" sz="2400" dirty="0" smtClean="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19</a:t>
            </a:fld>
            <a:endParaRPr lang="fr-FR" dirty="0"/>
          </a:p>
        </p:txBody>
      </p:sp>
      <p:sp>
        <p:nvSpPr>
          <p:cNvPr id="6" name="Rectangle 5"/>
          <p:cNvSpPr/>
          <p:nvPr/>
        </p:nvSpPr>
        <p:spPr>
          <a:xfrm>
            <a:off x="639394" y="5857892"/>
            <a:ext cx="8501122" cy="646331"/>
          </a:xfrm>
          <a:prstGeom prst="rect">
            <a:avLst/>
          </a:prstGeom>
        </p:spPr>
        <p:txBody>
          <a:bodyPr wrap="square">
            <a:spAutoFit/>
          </a:bodyPr>
          <a:lstStyle/>
          <a:p>
            <a:pPr>
              <a:buNone/>
            </a:pPr>
            <a:r>
              <a:rPr lang="fr-FR" dirty="0" smtClean="0"/>
              <a:t>*  Normalement seuls les administrateurs de SharePoint peuvent créer les Collections de Sites.</a:t>
            </a:r>
            <a:endParaRPr lang="fr-FR" dirty="0"/>
          </a:p>
        </p:txBody>
      </p:sp>
      <p:pic>
        <p:nvPicPr>
          <p:cNvPr id="5" name="Image 4" descr="Capture d’écran"/>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35719" y="2377115"/>
            <a:ext cx="9144000" cy="3788099"/>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latin typeface="+mn-lt"/>
              </a:rPr>
              <a:t>Suppression d’une collection de site</a:t>
            </a:r>
            <a:endParaRPr lang="fr-FR" dirty="0">
              <a:latin typeface="+mn-lt"/>
            </a:endParaRPr>
          </a:p>
        </p:txBody>
      </p:sp>
      <p:sp>
        <p:nvSpPr>
          <p:cNvPr id="3" name="Espace réservé du texte 2"/>
          <p:cNvSpPr>
            <a:spLocks noGrp="1"/>
          </p:cNvSpPr>
          <p:nvPr>
            <p:ph type="body" idx="1"/>
          </p:nvPr>
        </p:nvSpPr>
        <p:spPr/>
        <p:txBody>
          <a:bodyPr/>
          <a:lstStyle/>
          <a:p>
            <a:r>
              <a:rPr lang="fr-FR" dirty="0" smtClean="0"/>
              <a:t>Pour supprimer une collection de site :</a:t>
            </a:r>
            <a:br>
              <a:rPr lang="fr-FR" dirty="0" smtClean="0"/>
            </a:br>
            <a:r>
              <a:rPr lang="fr-FR" dirty="0" smtClean="0"/>
              <a:t> Administration centrale &gt; Gestion des applications &gt; Supprimer une collection de sites</a:t>
            </a:r>
          </a:p>
          <a:p>
            <a:endParaRPr lang="fr-FR" dirty="0" smtClean="0"/>
          </a:p>
          <a:p>
            <a:r>
              <a:rPr lang="fr-FR" dirty="0" smtClean="0"/>
              <a:t>SharePoint permet </a:t>
            </a:r>
            <a:r>
              <a:rPr lang="fr-FR" dirty="0" smtClean="0"/>
              <a:t>la suppression des sites inutilisés par un système d’alerte auprès des administrateurs de la collection. A partir d’un nombre d’alerte sans réponse de leur part, les sites sont automatiquement supprimés.</a:t>
            </a:r>
          </a:p>
          <a:p>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20</a:t>
            </a:fld>
            <a:endParaRPr lang="fr-F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p:txBody>
          <a:bodyPr/>
          <a:lstStyle/>
          <a:p>
            <a:r>
              <a:rPr lang="fr-FR" dirty="0" smtClean="0">
                <a:latin typeface="+mn-lt"/>
              </a:rPr>
              <a:t>Mémento : Administration d’une collection</a:t>
            </a:r>
            <a:endParaRPr lang="fr-FR" dirty="0">
              <a:latin typeface="+mn-lt"/>
            </a:endParaRPr>
          </a:p>
        </p:txBody>
      </p:sp>
      <p:graphicFrame>
        <p:nvGraphicFramePr>
          <p:cNvPr id="11" name="Espace réservé du contenu 10"/>
          <p:cNvGraphicFramePr>
            <a:graphicFrameLocks noGrp="1"/>
          </p:cNvGraphicFramePr>
          <p:nvPr>
            <p:ph idx="1"/>
            <p:extLst>
              <p:ext uri="{D42A27DB-BD31-4B8C-83A1-F6EECF244321}">
                <p14:modId xmlns:p14="http://schemas.microsoft.com/office/powerpoint/2010/main" xmlns="" val="3054549573"/>
              </p:ext>
            </p:extLst>
          </p:nvPr>
        </p:nvGraphicFramePr>
        <p:xfrm>
          <a:off x="500063" y="1071563"/>
          <a:ext cx="8415336" cy="5704840"/>
        </p:xfrm>
        <a:graphic>
          <a:graphicData uri="http://schemas.openxmlformats.org/drawingml/2006/table">
            <a:tbl>
              <a:tblPr firstRow="1" bandRow="1">
                <a:tableStyleId>{5C22544A-7EE6-4342-B048-85BDC9FD1C3A}</a:tableStyleId>
              </a:tblPr>
              <a:tblGrid>
                <a:gridCol w="2214549"/>
                <a:gridCol w="3714776"/>
                <a:gridCol w="2486011"/>
              </a:tblGrid>
              <a:tr h="370840">
                <a:tc>
                  <a:txBody>
                    <a:bodyPr/>
                    <a:lstStyle/>
                    <a:p>
                      <a:r>
                        <a:rPr lang="fr-FR" sz="1600" dirty="0" smtClean="0"/>
                        <a:t>Tâches</a:t>
                      </a:r>
                      <a:endParaRPr lang="fr-FR" sz="1600" dirty="0"/>
                    </a:p>
                  </a:txBody>
                  <a:tcPr/>
                </a:tc>
                <a:tc>
                  <a:txBody>
                    <a:bodyPr/>
                    <a:lstStyle/>
                    <a:p>
                      <a:r>
                        <a:rPr lang="fr-FR" sz="1600" dirty="0" smtClean="0"/>
                        <a:t>Actions</a:t>
                      </a:r>
                      <a:endParaRPr lang="fr-FR" sz="1600" dirty="0"/>
                    </a:p>
                  </a:txBody>
                  <a:tcPr/>
                </a:tc>
                <a:tc>
                  <a:txBody>
                    <a:bodyPr/>
                    <a:lstStyle/>
                    <a:p>
                      <a:r>
                        <a:rPr lang="fr-FR" sz="1600" dirty="0" smtClean="0"/>
                        <a:t>Remarques</a:t>
                      </a:r>
                      <a:endParaRPr lang="fr-FR" sz="1600" dirty="0"/>
                    </a:p>
                  </a:txBody>
                  <a:tcPr/>
                </a:tc>
              </a:tr>
              <a:tr h="370840">
                <a:tc>
                  <a:txBody>
                    <a:bodyPr/>
                    <a:lstStyle/>
                    <a:p>
                      <a:r>
                        <a:rPr lang="fr-FR" sz="1600" b="1" dirty="0" smtClean="0"/>
                        <a:t>Suppression</a:t>
                      </a:r>
                      <a:r>
                        <a:rPr lang="fr-FR" sz="1600" baseline="0" dirty="0" smtClean="0"/>
                        <a:t> d’une collection de site</a:t>
                      </a:r>
                      <a:endParaRPr lang="fr-FR" sz="1600" dirty="0"/>
                    </a:p>
                  </a:txBody>
                  <a:tcPr/>
                </a:tc>
                <a:tc>
                  <a:txBody>
                    <a:bodyPr/>
                    <a:lstStyle/>
                    <a:p>
                      <a:r>
                        <a:rPr lang="fr-FR" sz="1600" dirty="0" smtClean="0"/>
                        <a:t>Administration centrale &gt; Gestion des applications &gt; Supprimer une collection de sites</a:t>
                      </a:r>
                      <a:endParaRPr lang="fr-FR" sz="1600" dirty="0"/>
                    </a:p>
                  </a:txBody>
                  <a:tcPr/>
                </a:tc>
                <a:tc>
                  <a:txBody>
                    <a:bodyPr/>
                    <a:lstStyle/>
                    <a:p>
                      <a:r>
                        <a:rPr lang="fr-FR" sz="1600" dirty="0" smtClean="0"/>
                        <a:t>Attention</a:t>
                      </a:r>
                      <a:r>
                        <a:rPr lang="fr-FR" sz="1600" baseline="0" dirty="0" smtClean="0"/>
                        <a:t> à la sélection de la Web Application</a:t>
                      </a:r>
                      <a:endParaRPr lang="fr-FR" sz="1600" dirty="0"/>
                    </a:p>
                  </a:txBody>
                  <a:tcPr/>
                </a:tc>
              </a:tr>
              <a:tr h="370840">
                <a:tc>
                  <a:txBody>
                    <a:bodyPr/>
                    <a:lstStyle/>
                    <a:p>
                      <a:r>
                        <a:rPr lang="fr-FR" sz="1600" b="1" dirty="0" smtClean="0"/>
                        <a:t>Modification</a:t>
                      </a:r>
                      <a:r>
                        <a:rPr lang="fr-FR" sz="1600" baseline="0" dirty="0" smtClean="0"/>
                        <a:t> du Quotas</a:t>
                      </a:r>
                      <a:endParaRPr lang="fr-FR" sz="1600" dirty="0"/>
                    </a:p>
                  </a:txBody>
                  <a:tcPr/>
                </a:tc>
                <a:tc>
                  <a:txBody>
                    <a:bodyPr/>
                    <a:lstStyle/>
                    <a:p>
                      <a:r>
                        <a:rPr lang="fr-FR" sz="1600" dirty="0" smtClean="0"/>
                        <a:t>Administration centrale &gt; Gestion des applications &gt; Configurer les Quotas et verrous</a:t>
                      </a:r>
                      <a:endParaRPr lang="fr-FR" sz="1600" dirty="0"/>
                    </a:p>
                  </a:txBody>
                  <a:tcPr/>
                </a:tc>
                <a:tc>
                  <a:txBody>
                    <a:bodyPr/>
                    <a:lstStyle/>
                    <a:p>
                      <a:r>
                        <a:rPr lang="fr-FR" sz="1600" dirty="0" smtClean="0"/>
                        <a:t>Attention le changement</a:t>
                      </a:r>
                      <a:r>
                        <a:rPr lang="fr-FR" sz="1600" baseline="0" dirty="0" smtClean="0"/>
                        <a:t> du </a:t>
                      </a:r>
                      <a:r>
                        <a:rPr lang="fr-FR" sz="1600" baseline="0" dirty="0" err="1" smtClean="0"/>
                        <a:t>template</a:t>
                      </a:r>
                      <a:r>
                        <a:rPr lang="fr-FR" sz="1600" baseline="0" dirty="0" smtClean="0"/>
                        <a:t> de Quotas n’affectera pas les Collection de site</a:t>
                      </a:r>
                      <a:endParaRPr lang="fr-FR" sz="1600" dirty="0"/>
                    </a:p>
                  </a:txBody>
                  <a:tcPr/>
                </a:tc>
              </a:tr>
              <a:tr h="370840">
                <a:tc>
                  <a:txBody>
                    <a:bodyPr/>
                    <a:lstStyle/>
                    <a:p>
                      <a:r>
                        <a:rPr lang="fr-FR" sz="1600" b="1" dirty="0" smtClean="0"/>
                        <a:t>Lister les collections </a:t>
                      </a:r>
                      <a:r>
                        <a:rPr lang="fr-FR" sz="1600" dirty="0" smtClean="0"/>
                        <a:t>de sites d’une Web Application</a:t>
                      </a:r>
                      <a:endParaRPr lang="fr-FR" sz="1600" dirty="0"/>
                    </a:p>
                  </a:txBody>
                  <a:tcPr/>
                </a:tc>
                <a:tc>
                  <a:txBody>
                    <a:bodyPr/>
                    <a:lstStyle/>
                    <a:p>
                      <a:r>
                        <a:rPr lang="fr-FR" sz="1600" dirty="0" smtClean="0"/>
                        <a:t>Administration centrale &gt; Gestion des applications &gt; Afficher</a:t>
                      </a:r>
                      <a:r>
                        <a:rPr lang="fr-FR" sz="1600" baseline="0" dirty="0" smtClean="0"/>
                        <a:t> toutes les collections de sites</a:t>
                      </a:r>
                      <a:endParaRPr lang="fr-FR" sz="1600" dirty="0"/>
                    </a:p>
                  </a:txBody>
                  <a:tcPr/>
                </a:tc>
                <a:tc>
                  <a:txBody>
                    <a:bodyPr/>
                    <a:lstStyle/>
                    <a:p>
                      <a:r>
                        <a:rPr lang="fr-FR" sz="1600" dirty="0" smtClean="0"/>
                        <a:t>Attention à la sélection de la Web Application</a:t>
                      </a:r>
                    </a:p>
                    <a:p>
                      <a:endParaRPr lang="fr-FR" sz="1600" dirty="0"/>
                    </a:p>
                  </a:txBody>
                  <a:tcPr/>
                </a:tc>
              </a:tr>
              <a:tr h="370840">
                <a:tc>
                  <a:txBody>
                    <a:bodyPr/>
                    <a:lstStyle/>
                    <a:p>
                      <a:r>
                        <a:rPr lang="fr-FR" sz="1600" dirty="0" smtClean="0"/>
                        <a:t>Gestion des </a:t>
                      </a:r>
                      <a:r>
                        <a:rPr lang="fr-FR" sz="1600" b="1" dirty="0" smtClean="0"/>
                        <a:t>bases de données</a:t>
                      </a:r>
                      <a:r>
                        <a:rPr lang="fr-FR" sz="1600" dirty="0" smtClean="0"/>
                        <a:t> de contenus</a:t>
                      </a:r>
                      <a:endParaRPr lang="fr-FR" sz="1600" dirty="0"/>
                    </a:p>
                  </a:txBody>
                  <a:tcPr/>
                </a:tc>
                <a:tc>
                  <a:txBody>
                    <a:bodyPr/>
                    <a:lstStyle/>
                    <a:p>
                      <a:r>
                        <a:rPr lang="fr-FR" sz="1600" dirty="0" smtClean="0"/>
                        <a:t>Administration centrale &gt; Gestion des applications &gt; Bases de données de contenu &gt; Gérer les paramètres de la base de données de contenu</a:t>
                      </a:r>
                      <a:endParaRPr lang="fr-FR" sz="1600" dirty="0"/>
                    </a:p>
                  </a:txBody>
                  <a:tcPr/>
                </a:tc>
                <a:tc>
                  <a:txBody>
                    <a:bodyPr/>
                    <a:lstStyle/>
                    <a:p>
                      <a:endParaRPr lang="fr-FR" sz="1600" dirty="0"/>
                    </a:p>
                  </a:txBody>
                  <a:tcPr/>
                </a:tc>
              </a:tr>
              <a:tr h="370840">
                <a:tc>
                  <a:txBody>
                    <a:bodyPr/>
                    <a:lstStyle/>
                    <a:p>
                      <a:r>
                        <a:rPr lang="fr-FR" sz="1600" b="1" dirty="0" smtClean="0"/>
                        <a:t>Récupérer</a:t>
                      </a:r>
                      <a:r>
                        <a:rPr lang="fr-FR" sz="1600" b="1" baseline="0" dirty="0" smtClean="0"/>
                        <a:t> les droits d’accès </a:t>
                      </a:r>
                      <a:r>
                        <a:rPr lang="fr-FR" sz="1600" baseline="0" dirty="0" smtClean="0"/>
                        <a:t>sur une collection de site</a:t>
                      </a:r>
                      <a:endParaRPr lang="fr-FR" sz="1600" dirty="0"/>
                    </a:p>
                  </a:txBody>
                  <a:tcPr/>
                </a:tc>
                <a:tc>
                  <a:txBody>
                    <a:bodyPr/>
                    <a:lstStyle/>
                    <a:p>
                      <a:r>
                        <a:rPr lang="fr-FR" sz="1600" dirty="0" smtClean="0"/>
                        <a:t>Administration centrale &gt; Gestion des applications &gt; Changer</a:t>
                      </a:r>
                      <a:r>
                        <a:rPr lang="fr-FR" sz="1600" baseline="0" dirty="0" smtClean="0"/>
                        <a:t> les </a:t>
                      </a:r>
                      <a:r>
                        <a:rPr lang="fr-FR" sz="1600" dirty="0" smtClean="0">
                          <a:solidFill>
                            <a:schemeClr val="dk1"/>
                          </a:solidFill>
                          <a:latin typeface="+mn-lt"/>
                          <a:ea typeface="+mn-ea"/>
                          <a:cs typeface="+mn-cs"/>
                        </a:rPr>
                        <a:t>Administrateurs de collection de sites  et </a:t>
                      </a:r>
                    </a:p>
                    <a:p>
                      <a:r>
                        <a:rPr lang="fr-FR" sz="1600" dirty="0" smtClean="0">
                          <a:solidFill>
                            <a:schemeClr val="dk1"/>
                          </a:solidFill>
                          <a:latin typeface="+mn-lt"/>
                          <a:ea typeface="+mn-ea"/>
                          <a:cs typeface="+mn-cs"/>
                        </a:rPr>
                        <a:t>Se</a:t>
                      </a:r>
                      <a:r>
                        <a:rPr lang="fr-FR" sz="1600" baseline="0" dirty="0" smtClean="0">
                          <a:solidFill>
                            <a:schemeClr val="dk1"/>
                          </a:solidFill>
                          <a:latin typeface="+mn-lt"/>
                          <a:ea typeface="+mn-ea"/>
                          <a:cs typeface="+mn-cs"/>
                        </a:rPr>
                        <a:t> positionner comme Administrateur de la collection</a:t>
                      </a:r>
                      <a:endParaRPr lang="fr-FR" sz="1600" dirty="0">
                        <a:solidFill>
                          <a:schemeClr val="dk1"/>
                        </a:solidFill>
                        <a:latin typeface="+mn-lt"/>
                        <a:ea typeface="+mn-ea"/>
                        <a:cs typeface="+mn-cs"/>
                      </a:endParaRPr>
                    </a:p>
                  </a:txBody>
                  <a:tcPr/>
                </a:tc>
                <a:tc>
                  <a:txBody>
                    <a:bodyPr/>
                    <a:lstStyle/>
                    <a:p>
                      <a:r>
                        <a:rPr lang="fr-FR" sz="1600" dirty="0" smtClean="0"/>
                        <a:t>Attention à redonner les droits aux administrateurs</a:t>
                      </a:r>
                      <a:r>
                        <a:rPr lang="fr-FR" sz="1600" baseline="0" dirty="0" smtClean="0"/>
                        <a:t> de la collection à la fin de l’opération.</a:t>
                      </a:r>
                      <a:endParaRPr lang="fr-FR" sz="1600" dirty="0"/>
                    </a:p>
                  </a:txBody>
                  <a:tcPr/>
                </a:tc>
              </a:tr>
            </a:tbl>
          </a:graphicData>
        </a:graphic>
      </p:graphicFrame>
      <p:sp>
        <p:nvSpPr>
          <p:cNvPr id="4" name="Espace réservé du numéro de diapositive 3"/>
          <p:cNvSpPr>
            <a:spLocks noGrp="1"/>
          </p:cNvSpPr>
          <p:nvPr>
            <p:ph type="sldNum" sz="quarter" idx="10"/>
          </p:nvPr>
        </p:nvSpPr>
        <p:spPr/>
        <p:txBody>
          <a:bodyPr/>
          <a:lstStyle/>
          <a:p>
            <a:fld id="{8CF4B728-9506-4F75-9E9A-A810D1AD82BB}" type="slidenum">
              <a:rPr lang="fr-FR" smtClean="0"/>
              <a:pPr/>
              <a:t>21</a:t>
            </a:fld>
            <a:endParaRPr lang="fr-F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288" y="214290"/>
            <a:ext cx="9125712" cy="590931"/>
          </a:xfrm>
        </p:spPr>
        <p:txBody>
          <a:bodyPr/>
          <a:lstStyle/>
          <a:p>
            <a:r>
              <a:rPr lang="fr-FR" dirty="0" smtClean="0">
                <a:latin typeface="+mn-lt"/>
              </a:rPr>
              <a:t>Architecture : site et collections de sites</a:t>
            </a:r>
            <a:endParaRPr lang="fr-FR" sz="2000" dirty="0">
              <a:latin typeface="+mn-lt"/>
            </a:endParaRPr>
          </a:p>
        </p:txBody>
      </p:sp>
      <p:sp>
        <p:nvSpPr>
          <p:cNvPr id="5" name="Espace réservé du contenu 4"/>
          <p:cNvSpPr>
            <a:spLocks noGrp="1"/>
          </p:cNvSpPr>
          <p:nvPr>
            <p:ph idx="1"/>
          </p:nvPr>
        </p:nvSpPr>
        <p:spPr>
          <a:xfrm>
            <a:off x="142240" y="1414462"/>
            <a:ext cx="8829040" cy="4524315"/>
          </a:xfrm>
        </p:spPr>
        <p:txBody>
          <a:bodyPr/>
          <a:lstStyle/>
          <a:p>
            <a:r>
              <a:rPr lang="fr-FR" dirty="0" smtClean="0"/>
              <a:t>Créez </a:t>
            </a:r>
            <a:r>
              <a:rPr lang="fr-FR" dirty="0" smtClean="0">
                <a:solidFill>
                  <a:srgbClr val="FFC000"/>
                </a:solidFill>
              </a:rPr>
              <a:t>un site </a:t>
            </a:r>
            <a:r>
              <a:rPr lang="fr-FR" dirty="0" smtClean="0"/>
              <a:t>quand vous voulez </a:t>
            </a:r>
            <a:r>
              <a:rPr lang="fr-FR" dirty="0" smtClean="0">
                <a:solidFill>
                  <a:schemeClr val="accent6"/>
                </a:solidFill>
              </a:rPr>
              <a:t>partager la barre de navigation, les permissions, les listes ou le design</a:t>
            </a:r>
            <a:r>
              <a:rPr lang="fr-FR" dirty="0" smtClean="0"/>
              <a:t> entre le site et en autre site.</a:t>
            </a:r>
          </a:p>
          <a:p>
            <a:r>
              <a:rPr lang="fr-FR" dirty="0" smtClean="0"/>
              <a:t>Créez </a:t>
            </a:r>
            <a:r>
              <a:rPr lang="fr-FR" dirty="0" smtClean="0">
                <a:solidFill>
                  <a:srgbClr val="FFC000"/>
                </a:solidFill>
              </a:rPr>
              <a:t>une collection de sites </a:t>
            </a:r>
            <a:r>
              <a:rPr lang="fr-FR" dirty="0" smtClean="0"/>
              <a:t>pour définir :</a:t>
            </a:r>
          </a:p>
          <a:p>
            <a:pPr lvl="1"/>
            <a:r>
              <a:rPr lang="fr-FR" dirty="0" smtClean="0"/>
              <a:t>Une </a:t>
            </a:r>
            <a:r>
              <a:rPr lang="fr-FR" dirty="0" smtClean="0">
                <a:solidFill>
                  <a:schemeClr val="accent6"/>
                </a:solidFill>
              </a:rPr>
              <a:t>sécurité</a:t>
            </a:r>
            <a:r>
              <a:rPr lang="fr-FR" dirty="0" smtClean="0"/>
              <a:t> séparée</a:t>
            </a:r>
          </a:p>
          <a:p>
            <a:pPr lvl="1"/>
            <a:r>
              <a:rPr lang="fr-FR" dirty="0" smtClean="0"/>
              <a:t>Une nouvelle </a:t>
            </a:r>
            <a:r>
              <a:rPr lang="fr-FR" dirty="0" smtClean="0">
                <a:solidFill>
                  <a:schemeClr val="accent6"/>
                </a:solidFill>
              </a:rPr>
              <a:t>BD de contenu</a:t>
            </a:r>
          </a:p>
          <a:p>
            <a:pPr lvl="1"/>
            <a:r>
              <a:rPr lang="fr-FR" dirty="0" smtClean="0"/>
              <a:t>Une politique de </a:t>
            </a:r>
            <a:r>
              <a:rPr lang="fr-FR" dirty="0" smtClean="0">
                <a:solidFill>
                  <a:schemeClr val="accent6"/>
                </a:solidFill>
              </a:rPr>
              <a:t>sauvegarde</a:t>
            </a:r>
            <a:r>
              <a:rPr lang="fr-FR" dirty="0" smtClean="0"/>
              <a:t> distincte</a:t>
            </a:r>
          </a:p>
          <a:p>
            <a:pPr lvl="1"/>
            <a:r>
              <a:rPr lang="fr-FR" dirty="0" smtClean="0"/>
              <a:t>Un </a:t>
            </a:r>
            <a:r>
              <a:rPr lang="fr-FR" dirty="0" err="1" smtClean="0">
                <a:solidFill>
                  <a:schemeClr val="accent6"/>
                </a:solidFill>
              </a:rPr>
              <a:t>workflow</a:t>
            </a:r>
            <a:r>
              <a:rPr lang="fr-FR" dirty="0" smtClean="0"/>
              <a:t> spécifique</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ecosia.SC.v.0.01.2003">
  <a:themeElements>
    <a:clrScheme name="Personnalisé 2">
      <a:dk1>
        <a:sysClr val="windowText" lastClr="000000"/>
      </a:dk1>
      <a:lt1>
        <a:sysClr val="window" lastClr="FFFFFF"/>
      </a:lt1>
      <a:dk2>
        <a:srgbClr val="1F497D"/>
      </a:dk2>
      <a:lt2>
        <a:srgbClr val="8DB3E2"/>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cosia.SC.v.0.01.2003">
      <a:majorFont>
        <a:latin typeface="Arial Black"/>
        <a:ea typeface=""/>
        <a:cs typeface=""/>
      </a:majorFont>
      <a:minorFont>
        <a:latin typeface="Arial"/>
        <a:ea typeface=""/>
        <a:cs typeface=""/>
      </a:minorFont>
    </a:fontScheme>
    <a:fmtScheme name="Bureau ">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bwMode="auto">
        <a:xfrm>
          <a:off x="0" y="0"/>
          <a:ext cx="1" cy="1"/>
        </a:xfrm>
        <a:custGeom>
          <a:avLst/>
          <a:gdLst/>
          <a:ahLst/>
          <a:cxnLst/>
          <a:rect l="0" t="0" r="0" b="0"/>
          <a:pathLst/>
        </a:custGeom>
        <a:noFill/>
        <a:ln w="12700" cap="flat" cmpd="sng" algn="ctr">
          <a:solidFill>
            <a:srgbClr val="000000"/>
          </a:solidFill>
          <a:prstDash val="solid"/>
          <a:round/>
          <a:headEnd type="none" w="med" len="med"/>
          <a:tailEnd type="triangle" w="med" len="med"/>
        </a:ln>
        <a:effectLst/>
      </a:spPr>
      <a:bodyPr vert="horz" wrap="none" lIns="90000" tIns="46800" rIns="90000" bIns="46800" anchor="ctr" anchorCtr="1" compatLnSpc="1">
        <a:spAutoFit/>
      </a:bodyPr>
      <a:lstStyle>
        <a:defPPr marL="0" marR="0" indent="0" algn="r" defTabSz="914400" rtl="0" eaLnBrk="1" fontAlgn="base" latinLnBrk="0" hangingPunct="1">
          <a:lnSpc>
            <a:spcPct val="100000"/>
          </a:lnSpc>
          <a:spcBef>
            <a:spcPct val="50000"/>
          </a:spcBef>
          <a:spcAft>
            <a:spcPct val="0"/>
          </a:spcAft>
          <a:buNone/>
          <a:tabLst/>
          <a:defRPr kumimoji="0" lang="en-US" sz="1600" b="1" i="0" u="none" strike="noStrike" baseline="0">
            <a:solidFill>
              <a:schemeClr val="bg1">
                <a:alpha val="100000"/>
              </a:schemeClr>
            </a:solidFill>
            <a:effectLst/>
            <a:latin typeface="Arial"/>
          </a:defRPr>
        </a:defPPr>
      </a:lstStyle>
    </a:spDef>
    <a:lnDef>
      <a:spPr bwMode="auto">
        <a:xfrm>
          <a:off x="0" y="0"/>
          <a:ext cx="1" cy="1"/>
        </a:xfrm>
        <a:custGeom>
          <a:avLst/>
          <a:gdLst/>
          <a:ahLst/>
          <a:cxnLst/>
          <a:rect l="0" t="0" r="0" b="0"/>
          <a:pathLst/>
        </a:custGeom>
        <a:noFill/>
        <a:ln w="12700" cap="flat" cmpd="sng" algn="ctr">
          <a:solidFill>
            <a:srgbClr val="000000"/>
          </a:solidFill>
          <a:prstDash val="solid"/>
          <a:round/>
          <a:headEnd type="none" w="med" len="med"/>
          <a:tailEnd type="triangle" w="med" len="med"/>
        </a:ln>
        <a:effectLst/>
      </a:spPr>
      <a:bodyPr vert="horz" wrap="none" lIns="90000" tIns="46800" rIns="90000" bIns="46800" anchor="ctr" anchorCtr="1" compatLnSpc="1">
        <a:spAutoFit/>
      </a:bodyPr>
      <a:lstStyle>
        <a:defPPr marL="0" marR="0" indent="0" algn="r" defTabSz="914400" rtl="0" eaLnBrk="1" fontAlgn="base" latinLnBrk="0" hangingPunct="1">
          <a:lnSpc>
            <a:spcPct val="100000"/>
          </a:lnSpc>
          <a:spcBef>
            <a:spcPct val="50000"/>
          </a:spcBef>
          <a:spcAft>
            <a:spcPct val="0"/>
          </a:spcAft>
          <a:buNone/>
          <a:tabLst/>
          <a:defRPr kumimoji="0" lang="en-US" sz="1600" b="1" i="0" u="none" strike="noStrike" baseline="0">
            <a:solidFill>
              <a:schemeClr val="bg1">
                <a:alpha val="100000"/>
              </a:schemeClr>
            </a:solidFill>
            <a:effectLst/>
            <a:latin typeface="Arial"/>
          </a:defRPr>
        </a:defPPr>
      </a:lstStyle>
    </a:lnDef>
  </a:objectDefaults>
  <a:extraClrSchemeLst>
    <a:extraClrScheme>
      <a:clrScheme name="ecosia.SC.v.0.01.2003 1">
        <a:dk1>
          <a:srgbClr val="000066"/>
        </a:dk1>
        <a:lt1>
          <a:srgbClr val="FFFFEB"/>
        </a:lt1>
        <a:dk2>
          <a:srgbClr val="336699"/>
        </a:dk2>
        <a:lt2>
          <a:srgbClr val="FFFFEB"/>
        </a:lt2>
        <a:accent1>
          <a:srgbClr val="666699"/>
        </a:accent1>
        <a:accent2>
          <a:srgbClr val="99CCFF"/>
        </a:accent2>
        <a:accent3>
          <a:srgbClr val="ADB8CA"/>
        </a:accent3>
        <a:accent4>
          <a:srgbClr val="DADAC9"/>
        </a:accent4>
        <a:accent5>
          <a:srgbClr val="B8B8CA"/>
        </a:accent5>
        <a:accent6>
          <a:srgbClr val="8AB9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ecosia.SC.v.0.01.2003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clrMap bg1="lt1" tx1="dk1" bg2="lt2" tx2="dk2" accent1="accent1" accent2="accent2" accent3="accent3" accent4="accent4" accent5="accent5" accent6="accent6" hlink="hlink" folHlink="folHlink"/>
    </a:extraClrScheme>
    <a:extraClrScheme>
      <a:clrScheme name="ecosia.SC.v.0.01.2003 3">
        <a:dk1>
          <a:srgbClr val="000000"/>
        </a:dk1>
        <a:lt1>
          <a:srgbClr val="FFFFFF"/>
        </a:lt1>
        <a:dk2>
          <a:srgbClr val="000000"/>
        </a:dk2>
        <a:lt2>
          <a:srgbClr val="5F5F5F"/>
        </a:lt2>
        <a:accent1>
          <a:srgbClr val="C0C0C0"/>
        </a:accent1>
        <a:accent2>
          <a:srgbClr val="808080"/>
        </a:accent2>
        <a:accent3>
          <a:srgbClr val="FFFFFF"/>
        </a:accent3>
        <a:accent4>
          <a:srgbClr val="000000"/>
        </a:accent4>
        <a:accent5>
          <a:srgbClr val="DCDCDC"/>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ecosia.SC.v.0.01.2003 4">
        <a:dk1>
          <a:srgbClr val="000000"/>
        </a:dk1>
        <a:lt1>
          <a:srgbClr val="FFFFFF"/>
        </a:lt1>
        <a:dk2>
          <a:srgbClr val="9900CC"/>
        </a:dk2>
        <a:lt2>
          <a:srgbClr val="0033CC"/>
        </a:lt2>
        <a:accent1>
          <a:srgbClr val="FFCC66"/>
        </a:accent1>
        <a:accent2>
          <a:srgbClr val="33CC33"/>
        </a:accent2>
        <a:accent3>
          <a:srgbClr val="FFFFFF"/>
        </a:accent3>
        <a:accent4>
          <a:srgbClr val="000000"/>
        </a:accent4>
        <a:accent5>
          <a:srgbClr val="FFE2B8"/>
        </a:accent5>
        <a:accent6>
          <a:srgbClr val="2DB92D"/>
        </a:accent6>
        <a:hlink>
          <a:srgbClr val="9900CC"/>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ureau ">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ureau ">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F682B7A1AEB5A47B18A6F0AAF5887A7" ma:contentTypeVersion="0" ma:contentTypeDescription="Crée un document." ma:contentTypeScope="" ma:versionID="85d6159bf644aaa09b6f8fa3f27872c9">
  <xsd:schema xmlns:xsd="http://www.w3.org/2001/XMLSchema" xmlns:xs="http://www.w3.org/2001/XMLSchema" xmlns:p="http://schemas.microsoft.com/office/2006/metadata/properties" targetNamespace="http://schemas.microsoft.com/office/2006/metadata/properties" ma:root="true" ma:fieldsID="efe331b061e72866024fe28ebad680d1">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A1E0682-E505-43B9-AB79-DD4519739FBE}"/>
</file>

<file path=customXml/itemProps2.xml><?xml version="1.0" encoding="utf-8"?>
<ds:datastoreItem xmlns:ds="http://schemas.openxmlformats.org/officeDocument/2006/customXml" ds:itemID="{0AB50693-485F-4377-A1E4-C722A6A156A2}"/>
</file>

<file path=customXml/itemProps3.xml><?xml version="1.0" encoding="utf-8"?>
<ds:datastoreItem xmlns:ds="http://schemas.openxmlformats.org/officeDocument/2006/customXml" ds:itemID="{F122C469-55B7-4B8A-9387-A2E0EBFED445}"/>
</file>

<file path=docProps/app.xml><?xml version="1.0" encoding="utf-8"?>
<Properties xmlns="http://schemas.openxmlformats.org/officeDocument/2006/extended-properties" xmlns:vt="http://schemas.openxmlformats.org/officeDocument/2006/docPropsVTypes">
  <Template/>
  <TotalTime>17658</TotalTime>
  <Words>2115</Words>
  <Application>Microsoft Office PowerPoint</Application>
  <PresentationFormat>Affichage à l'écran (4:3)</PresentationFormat>
  <Paragraphs>233</Paragraphs>
  <Slides>22</Slides>
  <Notes>22</Notes>
  <HiddenSlides>0</HiddenSlides>
  <MMClips>0</MMClips>
  <ScaleCrop>false</ScaleCrop>
  <HeadingPairs>
    <vt:vector size="4" baseType="variant">
      <vt:variant>
        <vt:lpstr>Thème</vt:lpstr>
      </vt:variant>
      <vt:variant>
        <vt:i4>1</vt:i4>
      </vt:variant>
      <vt:variant>
        <vt:lpstr>Titres des diapositives</vt:lpstr>
      </vt:variant>
      <vt:variant>
        <vt:i4>22</vt:i4>
      </vt:variant>
    </vt:vector>
  </HeadingPairs>
  <TitlesOfParts>
    <vt:vector size="23" baseType="lpstr">
      <vt:lpstr>ecosia.SC.v.0.01.2003</vt:lpstr>
      <vt:lpstr>Administration de SharePoint </vt:lpstr>
      <vt:lpstr>Plan de cours</vt:lpstr>
      <vt:lpstr>Collections de sites </vt:lpstr>
      <vt:lpstr>Exemples de collections de site </vt:lpstr>
      <vt:lpstr>Création d’une collection de sites</vt:lpstr>
      <vt:lpstr>Méthode de création des collections de site</vt:lpstr>
      <vt:lpstr>Présentation des Quotas</vt:lpstr>
      <vt:lpstr>Création d’un modèle de Quotas</vt:lpstr>
      <vt:lpstr>Création de modèle de quotas…</vt:lpstr>
      <vt:lpstr>Modification d’un modèle de Quotas</vt:lpstr>
      <vt:lpstr>TroubleShouting sur les Quotas…</vt:lpstr>
      <vt:lpstr>Verrous de collection de site</vt:lpstr>
      <vt:lpstr>Gestion de l’espace de stockage</vt:lpstr>
      <vt:lpstr>Gestion des bases de données de contenues</vt:lpstr>
      <vt:lpstr>Propriétaire d’une collection de Site</vt:lpstr>
      <vt:lpstr>Gestion des droits d’accès </vt:lpstr>
      <vt:lpstr>Gestion des Administrateurs d’une collection…</vt:lpstr>
      <vt:lpstr>Chemin d’accès gérés</vt:lpstr>
      <vt:lpstr>Création de site en libre service</vt:lpstr>
      <vt:lpstr>Suppression d’une collection de site</vt:lpstr>
      <vt:lpstr>Mémento : Administration d’une collection</vt:lpstr>
      <vt:lpstr>Architecture : site et collections de sites</vt:lpstr>
    </vt:vector>
  </TitlesOfParts>
  <Company>ECOSIA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Collection de sites</dc:title>
  <dc:subject>MOSS</dc:subject>
  <dc:creator>Partouche David</dc:creator>
  <cp:lastModifiedBy>EGILIA Learning</cp:lastModifiedBy>
  <cp:revision>218</cp:revision>
  <cp:lastPrinted>1601-01-01T00:00:00Z</cp:lastPrinted>
  <dcterms:created xsi:type="dcterms:W3CDTF">2003-11-25T08:39:33Z</dcterms:created>
  <dcterms:modified xsi:type="dcterms:W3CDTF">2012-07-04T11:41:37Z</dcterms:modified>
  <cp:category>Support de cours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0x010100FF682B7A1AEB5A47B18A6F0AAF5887A7</vt:lpwstr>
  </property>
</Properties>
</file>